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lu.com/watch/38023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ducation.nationalgeographic.com/education/activity/ecological-relationships/?ar_a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161927" y="3251897"/>
            <a:ext cx="90829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Describe a time you saw two organisms interacting in nature.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Which one was benefitting from the interaction and why?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26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569022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5/26/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Symbiotic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 up!!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All materials away</a:t>
            </a:r>
          </a:p>
          <a:p>
            <a:pPr algn="ctr"/>
            <a:r>
              <a:rPr lang="en-US" dirty="0" smtClean="0"/>
              <a:t>Throw away scraps</a:t>
            </a:r>
          </a:p>
          <a:p>
            <a:pPr algn="ctr"/>
            <a:r>
              <a:rPr lang="en-US" dirty="0" smtClean="0"/>
              <a:t>Nothing on the floor</a:t>
            </a:r>
          </a:p>
          <a:p>
            <a:pPr algn="ctr"/>
            <a:r>
              <a:rPr lang="en-US" dirty="0" smtClean="0"/>
              <a:t>If your sheet is wet with glue you may leave it here to dry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therwise, tape into journal or put away for safe keeping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8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62876" y="92680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27" y="1207719"/>
            <a:ext cx="9082973" cy="523220"/>
          </a:xfrm>
          <a:prstGeom prst="rect">
            <a:avLst/>
          </a:prstGeom>
          <a:solidFill>
            <a:schemeClr val="tx2"/>
          </a:solidFill>
          <a:ln>
            <a:solidFill>
              <a:srgbClr val="0737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On one </a:t>
            </a:r>
            <a:r>
              <a:rPr lang="en-US" sz="2800" u="sng" dirty="0" smtClean="0">
                <a:solidFill>
                  <a:schemeClr val="bg1"/>
                </a:solidFill>
              </a:rPr>
              <a:t>full</a:t>
            </a:r>
            <a:r>
              <a:rPr lang="en-US" sz="2800" dirty="0" smtClean="0">
                <a:solidFill>
                  <a:schemeClr val="bg1"/>
                </a:solidFill>
              </a:rPr>
              <a:t> page, create this chart in your journal: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26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16223"/>
              </p:ext>
            </p:extLst>
          </p:nvPr>
        </p:nvGraphicFramePr>
        <p:xfrm>
          <a:off x="324713" y="648716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5/26/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Symbiotic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52547" y="1730940"/>
            <a:ext cx="7726206" cy="4756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47" y="1762705"/>
            <a:ext cx="264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Symbiotic Relationship #1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6521" y="1794470"/>
            <a:ext cx="264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Symbiotic Relationship #2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5151" y="1868131"/>
            <a:ext cx="266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Interesting Facts: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52547" y="2466174"/>
            <a:ext cx="77262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66521" y="1730939"/>
            <a:ext cx="0" cy="4756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47366" y="1801592"/>
            <a:ext cx="0" cy="46855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52547" y="2466174"/>
            <a:ext cx="17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66521" y="2474136"/>
            <a:ext cx="17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52547" y="5638278"/>
            <a:ext cx="17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66521" y="5638278"/>
            <a:ext cx="171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19111" y="5612612"/>
            <a:ext cx="4894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5151" y="2474136"/>
            <a:ext cx="1023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3.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Volcanoes of the </a:t>
            </a:r>
            <a:br>
              <a:rPr lang="en-US" dirty="0" smtClean="0"/>
            </a:br>
            <a:r>
              <a:rPr lang="en-US" dirty="0" smtClean="0"/>
              <a:t>Deep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http://www.hulu.com/watch/</a:t>
            </a:r>
            <a:r>
              <a:rPr lang="en-US" dirty="0" smtClean="0">
                <a:hlinkClick r:id="rId2"/>
              </a:rPr>
              <a:t>380236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1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an interaction b/w two organisms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b="1" dirty="0" smtClean="0"/>
              <a:t>Draw an image of a symbiotic relationship w/ a description of th</a:t>
            </a:r>
            <a:r>
              <a:rPr lang="en-US" sz="2400" b="1" dirty="0" smtClean="0"/>
              <a:t>e interaction and why you classified it**</a:t>
            </a:r>
            <a:endParaRPr lang="en-US" sz="2400" b="1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</a:t>
            </a:r>
            <a:r>
              <a:rPr lang="en-US" sz="2400" dirty="0" smtClean="0"/>
              <a:t>identify types of symbiotic relationships </a:t>
            </a:r>
            <a:endParaRPr lang="en-US" sz="2400" dirty="0" smtClean="0"/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</a:t>
            </a:r>
            <a:r>
              <a:rPr lang="en-US" sz="2400" dirty="0" smtClean="0"/>
              <a:t>define mutualism, predation, parasitism, commensalism, and competition in writing</a:t>
            </a:r>
            <a:endParaRPr lang="en-US" sz="2400" dirty="0" smtClean="0"/>
          </a:p>
          <a:p>
            <a:r>
              <a:rPr lang="en-US" sz="2400" u="sng" dirty="0" smtClean="0"/>
              <a:t>ANNOUNCEMENTS</a:t>
            </a:r>
            <a:r>
              <a:rPr lang="en-US" sz="2400" dirty="0" smtClean="0"/>
              <a:t>: </a:t>
            </a:r>
            <a:r>
              <a:rPr lang="en-US" sz="2400" dirty="0" smtClean="0"/>
              <a:t>Missed Fri test? MUST TAKE TODAY!!!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Symbiotic relationships video/worksheet</a:t>
            </a:r>
          </a:p>
          <a:p>
            <a:r>
              <a:rPr lang="en-US" sz="2400" dirty="0" smtClean="0"/>
              <a:t>Record new vocab words</a:t>
            </a:r>
            <a:endParaRPr lang="en-US" sz="2400" dirty="0" smtClean="0"/>
          </a:p>
          <a:p>
            <a:r>
              <a:rPr lang="en-US" sz="2400" dirty="0" smtClean="0"/>
              <a:t>“Good Buddies” competition</a:t>
            </a:r>
            <a:endParaRPr lang="en-US" sz="2400" dirty="0" smtClean="0"/>
          </a:p>
          <a:p>
            <a:r>
              <a:rPr lang="en-US" sz="2400" u="sng" dirty="0" smtClean="0"/>
              <a:t>EXIT </a:t>
            </a:r>
            <a:r>
              <a:rPr lang="en-US" sz="2400" u="sng" dirty="0" smtClean="0"/>
              <a:t>SLIP</a:t>
            </a:r>
            <a:r>
              <a:rPr lang="en-US" sz="2400" dirty="0" smtClean="0"/>
              <a:t>: </a:t>
            </a:r>
            <a:r>
              <a:rPr lang="en-US" sz="2400" dirty="0" smtClean="0"/>
              <a:t>All scraps thrown away and room clean!</a:t>
            </a:r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402858"/>
              </p:ext>
            </p:extLst>
          </p:nvPr>
        </p:nvGraphicFramePr>
        <p:xfrm>
          <a:off x="324713" y="102244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5/26/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Symbiotic Relationships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"/>
            <a:ext cx="9144000" cy="645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633" y="0"/>
            <a:ext cx="8217948" cy="646331"/>
          </a:xfrm>
          <a:prstGeom prst="rect">
            <a:avLst/>
          </a:prstGeom>
          <a:solidFill>
            <a:srgbClr val="FFFFFF"/>
          </a:solidFill>
          <a:ln>
            <a:solidFill>
              <a:srgbClr val="0737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HOMEWORK PREP: Right now, go to the next blank page in your journal and create this “worksheet” so you will not forget to do it for homework!!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52422" y="1900836"/>
            <a:ext cx="2945836" cy="247417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7701" y="1023187"/>
            <a:ext cx="291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Symbiotic Relationship:</a:t>
            </a:r>
          </a:p>
          <a:p>
            <a:pPr algn="ctr"/>
            <a:r>
              <a:rPr lang="en-US" dirty="0" smtClean="0"/>
              <a:t>_____________________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2422" y="4586701"/>
            <a:ext cx="29458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Description/Explanation:</a:t>
            </a:r>
          </a:p>
          <a:p>
            <a:pPr algn="ctr"/>
            <a:r>
              <a:rPr lang="en-US" dirty="0" smtClean="0"/>
              <a:t>________________________</a:t>
            </a:r>
            <a:endParaRPr lang="en-US" dirty="0"/>
          </a:p>
          <a:p>
            <a:pPr algn="ctr"/>
            <a:r>
              <a:rPr lang="en-US" dirty="0" smtClean="0"/>
              <a:t>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2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Symbiotic Relationships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*</a:t>
            </a:r>
            <a:r>
              <a:rPr lang="en-US" sz="3200" u="sng" dirty="0" smtClean="0"/>
              <a:t>Sy</a:t>
            </a:r>
            <a:r>
              <a:rPr lang="en-US" sz="3200" u="sng" dirty="0" smtClean="0"/>
              <a:t>mbiosis</a:t>
            </a:r>
            <a:r>
              <a:rPr lang="en-US" sz="3200" dirty="0" smtClean="0"/>
              <a:t>: An interaction between two different organisms living in close physical association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Admit slip share out?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Symbiotic Relationship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Watch each segment from </a:t>
            </a:r>
            <a:r>
              <a:rPr lang="en-US" dirty="0"/>
              <a:t>this website: </a:t>
            </a:r>
            <a:r>
              <a:rPr lang="en-US" dirty="0">
                <a:hlinkClick r:id="rId3"/>
              </a:rPr>
              <a:t>http://education.nationalgeographic.com/education/activity/ecological-relationships/?ar_a=</a:t>
            </a:r>
            <a:r>
              <a:rPr lang="en-US" dirty="0" smtClean="0">
                <a:hlinkClick r:id="rId3"/>
              </a:rPr>
              <a:t>1</a:t>
            </a:r>
            <a:endParaRPr lang="en-US" dirty="0" smtClean="0"/>
          </a:p>
          <a:p>
            <a:pPr algn="ctr"/>
            <a:r>
              <a:rPr lang="en-US" dirty="0" smtClean="0"/>
              <a:t>Fill in associated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5-25 at 6.2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181100"/>
            <a:ext cx="8343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76" y="2681456"/>
            <a:ext cx="7716838" cy="417654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Predation</a:t>
            </a:r>
            <a:r>
              <a:rPr lang="en-US" dirty="0" smtClean="0"/>
              <a:t> = One organism feeds on another</a:t>
            </a:r>
          </a:p>
          <a:p>
            <a:r>
              <a:rPr lang="en-US" u="sng" dirty="0" smtClean="0"/>
              <a:t>Competition</a:t>
            </a:r>
            <a:r>
              <a:rPr lang="en-US" dirty="0" smtClean="0"/>
              <a:t> = When two or more organisms compete for the same food source</a:t>
            </a:r>
          </a:p>
          <a:p>
            <a:r>
              <a:rPr lang="en-US" u="sng" dirty="0" smtClean="0"/>
              <a:t>Mutualism</a:t>
            </a:r>
            <a:r>
              <a:rPr lang="en-US" dirty="0" smtClean="0"/>
              <a:t> = Both organisms benefit from the actions of the other</a:t>
            </a:r>
          </a:p>
          <a:p>
            <a:r>
              <a:rPr lang="en-US" u="sng" dirty="0" smtClean="0"/>
              <a:t>Commensalism</a:t>
            </a:r>
            <a:r>
              <a:rPr lang="en-US" dirty="0" smtClean="0"/>
              <a:t> = One organism benefits, the other organism does not benefit but is unharmed</a:t>
            </a:r>
          </a:p>
          <a:p>
            <a:r>
              <a:rPr lang="en-US" u="sng" dirty="0" smtClean="0"/>
              <a:t>Parasitism</a:t>
            </a:r>
            <a:r>
              <a:rPr lang="en-US" dirty="0" smtClean="0"/>
              <a:t> = One organism feeds off another (parasite benefits and host is harmed)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81382" y="2346274"/>
            <a:ext cx="1296486" cy="45117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1708" y="2363915"/>
            <a:ext cx="109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+/-?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781382" y="2747703"/>
            <a:ext cx="1362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4346" y="848380"/>
            <a:ext cx="5007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Now, label your worksheet!!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118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5-25 at 6.3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7" y="-35579"/>
            <a:ext cx="7173561" cy="68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6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“Good Buddies”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 teams of TWO, you will compete against each other to see who can first complete the activity correctly (winning team gets candy prize)</a:t>
            </a:r>
          </a:p>
          <a:p>
            <a:pPr algn="ctr"/>
            <a:r>
              <a:rPr lang="en-US" dirty="0" smtClean="0"/>
              <a:t>You must match the original organism to its symbiotic partner (aka which organisms are interacting), along with the correct description and relationship</a:t>
            </a:r>
          </a:p>
          <a:p>
            <a:pPr algn="ctr"/>
            <a:r>
              <a:rPr lang="en-US" dirty="0" smtClean="0"/>
              <a:t>Each box will be filled; only one correct 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33413" y="917340"/>
            <a:ext cx="442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Bring up worksheet post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5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1045</TotalTime>
  <Words>520</Words>
  <Application>Microsoft Macintosh PowerPoint</Application>
  <PresentationFormat>On-screen Show (4:3)</PresentationFormat>
  <Paragraphs>89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PowerPoint Presentation</vt:lpstr>
      <vt:lpstr>Today in Room 315…</vt:lpstr>
      <vt:lpstr>PowerPoint Presentation</vt:lpstr>
      <vt:lpstr>Symbiotic Relationships</vt:lpstr>
      <vt:lpstr>Symbiotic Relationship Videos</vt:lpstr>
      <vt:lpstr>PowerPoint Presentation</vt:lpstr>
      <vt:lpstr>Symbiotic Relationships*</vt:lpstr>
      <vt:lpstr>PowerPoint Presentation</vt:lpstr>
      <vt:lpstr>“Good Buddies” Competition</vt:lpstr>
      <vt:lpstr>Clean up!!</vt:lpstr>
      <vt:lpstr>PowerPoint Presentation</vt:lpstr>
      <vt:lpstr>Volcanoes of the  Deep Sea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29</cp:revision>
  <dcterms:created xsi:type="dcterms:W3CDTF">2014-09-13T11:40:38Z</dcterms:created>
  <dcterms:modified xsi:type="dcterms:W3CDTF">2015-05-25T23:12:25Z</dcterms:modified>
</cp:coreProperties>
</file>