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</p:sldMasterIdLst>
  <p:notesMasterIdLst>
    <p:notesMasterId r:id="rId6"/>
  </p:notesMasterIdLst>
  <p:sldIdLst>
    <p:sldId id="256" r:id="rId2"/>
    <p:sldId id="257" r:id="rId3"/>
    <p:sldId id="271" r:id="rId4"/>
    <p:sldId id="272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1176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320E4-3C4F-6441-83AA-C9343BC87BD5}" type="datetimeFigureOut">
              <a:rPr lang="en-US" smtClean="0"/>
              <a:t>1/13/15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90652-78DB-1641-9642-B34C5E55B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9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90652-78DB-1641-9642-B34C5E55B3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23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1/13/15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1/13/15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1/13/15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1/13/15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1/13/15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1/13/15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1/13/15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1/13/15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CF98E9C7-A845-AF46-AB29-71F0ACD73F8B}" type="datetimeFigureOut">
              <a:rPr lang="en-US" smtClean="0"/>
              <a:t>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601410" y="1550472"/>
            <a:ext cx="4470825" cy="9144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Admit Slip</a:t>
            </a:r>
            <a:endParaRPr lang="en-US" sz="44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21064221">
            <a:off x="161924" y="3199020"/>
            <a:ext cx="90829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chemeClr val="bg1"/>
                </a:solidFill>
              </a:rPr>
              <a:t>In your journal, answer these questions: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Can you eat food upside-down? How would food reach your stomach if gravity exists?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9345" y="549881"/>
            <a:ext cx="2209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1/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14/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15</a:t>
            </a:r>
            <a:endParaRPr lang="en-US" sz="3600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9778659"/>
              </p:ext>
            </p:extLst>
          </p:nvPr>
        </p:nvGraphicFramePr>
        <p:xfrm>
          <a:off x="324713" y="6147570"/>
          <a:ext cx="865391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44"/>
                <a:gridCol w="1684457"/>
                <a:gridCol w="987826"/>
                <a:gridCol w="3380943"/>
                <a:gridCol w="15405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</a:t>
                      </a:r>
                      <a:r>
                        <a:rPr lang="en-US" dirty="0" smtClean="0"/>
                        <a:t>14/15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Process</a:t>
                      </a:r>
                      <a:r>
                        <a:rPr lang="en-US" baseline="0" dirty="0" smtClean="0"/>
                        <a:t> of Digestion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Page # ___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185" y="-1"/>
            <a:ext cx="2579758" cy="19405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9191" y="4939525"/>
            <a:ext cx="4815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Make sure your one paragraph is out so I can give you homework credit!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462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335" y="1367192"/>
            <a:ext cx="6184349" cy="586568"/>
          </a:xfrm>
        </p:spPr>
        <p:txBody>
          <a:bodyPr/>
          <a:lstStyle/>
          <a:p>
            <a:r>
              <a:rPr lang="en-US" dirty="0" smtClean="0"/>
              <a:t>Today in Room 315…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9688244"/>
              </p:ext>
            </p:extLst>
          </p:nvPr>
        </p:nvGraphicFramePr>
        <p:xfrm>
          <a:off x="218875" y="996352"/>
          <a:ext cx="865391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44"/>
                <a:gridCol w="1684457"/>
                <a:gridCol w="987826"/>
                <a:gridCol w="3380943"/>
                <a:gridCol w="15405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</a:t>
                      </a:r>
                      <a:r>
                        <a:rPr lang="en-US" dirty="0" smtClean="0"/>
                        <a:t>14/</a:t>
                      </a:r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Process</a:t>
                      </a:r>
                      <a:r>
                        <a:rPr lang="en-US" baseline="0" dirty="0" smtClean="0"/>
                        <a:t> of Digestion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Page # ___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2152221"/>
            <a:ext cx="9144000" cy="470577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011099"/>
            <a:ext cx="9144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ADMIT SLIP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Can you eat upside-down?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u="sng" dirty="0" smtClean="0"/>
              <a:t>HW</a:t>
            </a:r>
            <a:r>
              <a:rPr lang="en-US" sz="2800" dirty="0" smtClean="0"/>
              <a:t>: </a:t>
            </a:r>
            <a:r>
              <a:rPr lang="en-US" sz="2800" dirty="0" smtClean="0"/>
              <a:t>Write another paragraph </a:t>
            </a:r>
            <a:endParaRPr lang="en-US" sz="2800" dirty="0" smtClean="0"/>
          </a:p>
          <a:p>
            <a:r>
              <a:rPr lang="en-US" sz="2800" u="sng" dirty="0" smtClean="0"/>
              <a:t>CONTENT OBJ</a:t>
            </a:r>
            <a:r>
              <a:rPr lang="en-US" sz="2800" dirty="0" smtClean="0"/>
              <a:t>: </a:t>
            </a:r>
            <a:r>
              <a:rPr lang="en-US" sz="2800" dirty="0" smtClean="0"/>
              <a:t>SWBAT explain the path of food through the digestive system</a:t>
            </a:r>
            <a:br>
              <a:rPr lang="en-US" sz="2800" dirty="0" smtClean="0"/>
            </a:br>
            <a:r>
              <a:rPr lang="en-US" sz="2800" u="sng" dirty="0" smtClean="0"/>
              <a:t>LANG</a:t>
            </a:r>
            <a:r>
              <a:rPr lang="en-US" sz="2800" u="sng" dirty="0" smtClean="0"/>
              <a:t>. OBJ</a:t>
            </a:r>
            <a:r>
              <a:rPr lang="en-US" sz="2800" dirty="0" smtClean="0"/>
              <a:t>: </a:t>
            </a:r>
            <a:r>
              <a:rPr lang="en-US" sz="2800" dirty="0" smtClean="0"/>
              <a:t>SW fill in guided notes</a:t>
            </a:r>
            <a:endParaRPr lang="en-US" sz="2800" dirty="0" smtClean="0"/>
          </a:p>
          <a:p>
            <a:r>
              <a:rPr lang="en-US" sz="2800" u="sng" dirty="0" smtClean="0"/>
              <a:t>ANNOUNCEMENTS</a:t>
            </a:r>
            <a:r>
              <a:rPr lang="en-US" sz="2800" dirty="0" smtClean="0"/>
              <a:t>: </a:t>
            </a:r>
            <a:r>
              <a:rPr lang="en-US" sz="2800" dirty="0" smtClean="0"/>
              <a:t>Marathon &amp; Test on Fri 23</a:t>
            </a:r>
            <a:r>
              <a:rPr lang="en-US" sz="2800" baseline="30000" dirty="0" smtClean="0"/>
              <a:t>rd</a:t>
            </a:r>
            <a:endParaRPr lang="en-US" sz="2800" dirty="0" smtClean="0"/>
          </a:p>
          <a:p>
            <a:r>
              <a:rPr lang="en-US" sz="2800" u="sng" dirty="0" smtClean="0"/>
              <a:t>AGENDA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Discuss AS</a:t>
            </a:r>
            <a:endParaRPr lang="en-US" sz="2800" dirty="0" smtClean="0"/>
          </a:p>
          <a:p>
            <a:r>
              <a:rPr lang="en-US" sz="2800" dirty="0" smtClean="0"/>
              <a:t>Watch video</a:t>
            </a:r>
            <a:r>
              <a:rPr lang="en-US" sz="2800" dirty="0"/>
              <a:t> </a:t>
            </a:r>
            <a:r>
              <a:rPr lang="en-US" sz="2800" dirty="0" smtClean="0"/>
              <a:t>&amp; </a:t>
            </a:r>
            <a:r>
              <a:rPr lang="en-US" sz="2800" dirty="0" smtClean="0"/>
              <a:t>complete guided notes</a:t>
            </a:r>
            <a:br>
              <a:rPr lang="en-US" sz="2800" dirty="0" smtClean="0"/>
            </a:br>
            <a:r>
              <a:rPr lang="en-US" sz="2800" u="sng" dirty="0" smtClean="0"/>
              <a:t>EXIT </a:t>
            </a:r>
            <a:r>
              <a:rPr lang="en-US" sz="2800" u="sng" dirty="0" smtClean="0"/>
              <a:t>SLIP</a:t>
            </a:r>
            <a:r>
              <a:rPr lang="en-US" sz="2800" dirty="0" smtClean="0"/>
              <a:t>: </a:t>
            </a:r>
            <a:r>
              <a:rPr lang="en-US" sz="2800" dirty="0" smtClean="0"/>
              <a:t>Any questions??</a:t>
            </a:r>
            <a:endParaRPr lang="en-US" sz="2800" b="1" u="sng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3506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Admit Slip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Can you eat upside-down??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745" y="4077508"/>
            <a:ext cx="4088959" cy="278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02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Digestion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Follow along with guided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394515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3641</TotalTime>
  <Words>130</Words>
  <Application>Microsoft Macintosh PowerPoint</Application>
  <PresentationFormat>On-screen Show (4:3)</PresentationFormat>
  <Paragraphs>28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Sky</vt:lpstr>
      <vt:lpstr>PowerPoint Presentation</vt:lpstr>
      <vt:lpstr>Today in Room 315…</vt:lpstr>
      <vt:lpstr>Admit Slip Discussion</vt:lpstr>
      <vt:lpstr>Digestion Video</vt:lpstr>
    </vt:vector>
  </TitlesOfParts>
  <Company>University of Massachusetts (Amherst)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Gately</dc:creator>
  <cp:lastModifiedBy>Bethany Gately</cp:lastModifiedBy>
  <cp:revision>33</cp:revision>
  <dcterms:created xsi:type="dcterms:W3CDTF">2014-09-13T11:40:38Z</dcterms:created>
  <dcterms:modified xsi:type="dcterms:W3CDTF">2015-01-14T14:34:40Z</dcterms:modified>
</cp:coreProperties>
</file>