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716" r:id="rId1"/>
  </p:sldMasterIdLst>
  <p:notesMasterIdLst>
    <p:notesMasterId r:id="rId15"/>
  </p:notesMasterIdLst>
  <p:sldIdLst>
    <p:sldId id="256" r:id="rId2"/>
    <p:sldId id="257" r:id="rId3"/>
    <p:sldId id="261" r:id="rId4"/>
    <p:sldId id="262" r:id="rId5"/>
    <p:sldId id="263" r:id="rId6"/>
    <p:sldId id="264" r:id="rId7"/>
    <p:sldId id="267" r:id="rId8"/>
    <p:sldId id="269" r:id="rId9"/>
    <p:sldId id="268" r:id="rId10"/>
    <p:sldId id="265" r:id="rId11"/>
    <p:sldId id="270" r:id="rId12"/>
    <p:sldId id="271" r:id="rId13"/>
    <p:sldId id="266" r:id="rId14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>
        <p:scale>
          <a:sx n="72" d="100"/>
          <a:sy n="72" d="100"/>
        </p:scale>
        <p:origin x="-552" y="-24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notesMaster" Target="notesMasters/notesMaster1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1BB320E4-3C4F-6441-83AA-C9343BC87BD5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D390652-78DB-1641-9642-B34C5E55B3DE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342928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3.xml"/></Relationships>
</file>

<file path=ppt/notesSlides/_rels/notesSlide2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6.xml"/></Relationships>
</file>

<file path=ppt/notesSlides/_rels/notesSlide3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8.xml"/></Relationships>
</file>

<file path=ppt/notesSlides/_rels/notesSlide4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9.xml"/></Relationships>
</file>

<file path=ppt/notesSlides/_rels/notesSlide5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0.xml"/></Relationships>
</file>

<file path=ppt/notesSlides/_rels/notesSlide6.xml.rels><?xml version="1.0" encoding="UTF-8" standalone="yes"?>
<Relationships xmlns="http://schemas.openxmlformats.org/package/2006/relationships"><Relationship Id="rId1" Type="http://schemas.openxmlformats.org/officeDocument/2006/relationships/notesMaster" Target="../notesMasters/notesMaster1.xml"/><Relationship Id="rId2" Type="http://schemas.openxmlformats.org/officeDocument/2006/relationships/slide" Target="../slides/slide1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8362473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Autosomal</a:t>
            </a:r>
            <a:r>
              <a:rPr lang="en-US" baseline="0" dirty="0" smtClean="0"/>
              <a:t> recessive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8676307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Autosomal recessive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168826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Pass out “How to solve pedigrees” to students(</a:t>
            </a:r>
            <a:r>
              <a:rPr lang="en-US" dirty="0" err="1" smtClean="0"/>
              <a:t>pg</a:t>
            </a:r>
            <a:r>
              <a:rPr lang="en-US" dirty="0" smtClean="0"/>
              <a:t> 1 &amp; 2, double</a:t>
            </a:r>
            <a:r>
              <a:rPr lang="en-US" baseline="0" dirty="0" smtClean="0"/>
              <a:t> sided), have </a:t>
            </a:r>
            <a:r>
              <a:rPr lang="en-US" baseline="0" dirty="0" err="1" smtClean="0"/>
              <a:t>pg</a:t>
            </a:r>
            <a:r>
              <a:rPr lang="en-US" baseline="0" dirty="0" smtClean="0"/>
              <a:t> 3 available to take home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11229321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Autosomal dominant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29471644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X-linked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DD390652-78DB-1641-9642-B34C5E55B3DE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6692059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3.png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Relationship Id="rId2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53" name="Group 52"/>
          <p:cNvGrpSpPr/>
          <p:nvPr/>
        </p:nvGrpSpPr>
        <p:grpSpPr>
          <a:xfrm>
            <a:off x="103644" y="1997845"/>
            <a:ext cx="9264100" cy="3669157"/>
            <a:chOff x="103644" y="1997845"/>
            <a:chExt cx="9264100" cy="3669157"/>
          </a:xfrm>
        </p:grpSpPr>
        <p:sp>
          <p:nvSpPr>
            <p:cNvPr id="21" name="Freeform 20"/>
            <p:cNvSpPr/>
            <p:nvPr/>
          </p:nvSpPr>
          <p:spPr>
            <a:xfrm rot="15669120">
              <a:off x="3703491" y="-842257"/>
              <a:ext cx="2064406" cy="9264100"/>
            </a:xfrm>
            <a:custGeom>
              <a:avLst/>
              <a:gdLst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0 w 2209695"/>
                <a:gd name="connsiteY9" fmla="*/ 9154402 h 9154402"/>
                <a:gd name="connsiteX10" fmla="*/ 1503 w 2209695"/>
                <a:gd name="connsiteY10" fmla="*/ 8780893 h 9154402"/>
                <a:gd name="connsiteX11" fmla="*/ 0 w 2209695"/>
                <a:gd name="connsiteY11" fmla="*/ 1104848 h 9154402"/>
                <a:gd name="connsiteX12" fmla="*/ 323604 w 2209695"/>
                <a:gd name="connsiteY12" fmla="*/ 323603 h 9154402"/>
                <a:gd name="connsiteX13" fmla="*/ 1104850 w 2209695"/>
                <a:gd name="connsiteY13" fmla="*/ 2 h 9154402"/>
                <a:gd name="connsiteX14" fmla="*/ 1104848 w 2209695"/>
                <a:gd name="connsiteY14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0 w 2209695"/>
                <a:gd name="connsiteY8" fmla="*/ 9154402 h 9154402"/>
                <a:gd name="connsiteX9" fmla="*/ 1503 w 2209695"/>
                <a:gd name="connsiteY9" fmla="*/ 8780893 h 9154402"/>
                <a:gd name="connsiteX10" fmla="*/ 0 w 2209695"/>
                <a:gd name="connsiteY10" fmla="*/ 1104848 h 9154402"/>
                <a:gd name="connsiteX11" fmla="*/ 323604 w 2209695"/>
                <a:gd name="connsiteY11" fmla="*/ 323603 h 9154402"/>
                <a:gd name="connsiteX12" fmla="*/ 1104850 w 2209695"/>
                <a:gd name="connsiteY12" fmla="*/ 2 h 9154402"/>
                <a:gd name="connsiteX13" fmla="*/ 1104848 w 2209695"/>
                <a:gd name="connsiteY13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0 w 2209695"/>
                <a:gd name="connsiteY7" fmla="*/ 9154402 h 9154402"/>
                <a:gd name="connsiteX8" fmla="*/ 1503 w 2209695"/>
                <a:gd name="connsiteY8" fmla="*/ 8780893 h 9154402"/>
                <a:gd name="connsiteX9" fmla="*/ 0 w 2209695"/>
                <a:gd name="connsiteY9" fmla="*/ 1104848 h 9154402"/>
                <a:gd name="connsiteX10" fmla="*/ 323604 w 2209695"/>
                <a:gd name="connsiteY10" fmla="*/ 323603 h 9154402"/>
                <a:gd name="connsiteX11" fmla="*/ 1104850 w 2209695"/>
                <a:gd name="connsiteY11" fmla="*/ 2 h 9154402"/>
                <a:gd name="connsiteX12" fmla="*/ 1104848 w 2209695"/>
                <a:gd name="connsiteY12" fmla="*/ 0 h 9154402"/>
                <a:gd name="connsiteX0" fmla="*/ 1144487 w 2249334"/>
                <a:gd name="connsiteY0" fmla="*/ 0 h 9154755"/>
                <a:gd name="connsiteX1" fmla="*/ 1144487 w 2249334"/>
                <a:gd name="connsiteY1" fmla="*/ 0 h 9154755"/>
                <a:gd name="connsiteX2" fmla="*/ 1925732 w 2249334"/>
                <a:gd name="connsiteY2" fmla="*/ 323604 h 9154755"/>
                <a:gd name="connsiteX3" fmla="*/ 2249333 w 2249334"/>
                <a:gd name="connsiteY3" fmla="*/ 1104850 h 9154755"/>
                <a:gd name="connsiteX4" fmla="*/ 2249334 w 2249334"/>
                <a:gd name="connsiteY4" fmla="*/ 9154402 h 9154755"/>
                <a:gd name="connsiteX5" fmla="*/ 2249334 w 2249334"/>
                <a:gd name="connsiteY5" fmla="*/ 9154402 h 9154755"/>
                <a:gd name="connsiteX6" fmla="*/ 2249334 w 2249334"/>
                <a:gd name="connsiteY6" fmla="*/ 9154402 h 9154755"/>
                <a:gd name="connsiteX7" fmla="*/ 0 w 2249334"/>
                <a:gd name="connsiteY7" fmla="*/ 9154755 h 9154755"/>
                <a:gd name="connsiteX8" fmla="*/ 41142 w 2249334"/>
                <a:gd name="connsiteY8" fmla="*/ 8780893 h 9154755"/>
                <a:gd name="connsiteX9" fmla="*/ 39639 w 2249334"/>
                <a:gd name="connsiteY9" fmla="*/ 1104848 h 9154755"/>
                <a:gd name="connsiteX10" fmla="*/ 363243 w 2249334"/>
                <a:gd name="connsiteY10" fmla="*/ 323603 h 9154755"/>
                <a:gd name="connsiteX11" fmla="*/ 1144489 w 2249334"/>
                <a:gd name="connsiteY11" fmla="*/ 2 h 9154755"/>
                <a:gd name="connsiteX12" fmla="*/ 1144487 w 2249334"/>
                <a:gd name="connsiteY12" fmla="*/ 0 h 9154755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1503 w 2209695"/>
                <a:gd name="connsiteY7" fmla="*/ 8780893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1104848 w 2209695"/>
                <a:gd name="connsiteY0" fmla="*/ 0 h 9154402"/>
                <a:gd name="connsiteX1" fmla="*/ 1104848 w 2209695"/>
                <a:gd name="connsiteY1" fmla="*/ 0 h 9154402"/>
                <a:gd name="connsiteX2" fmla="*/ 1886093 w 2209695"/>
                <a:gd name="connsiteY2" fmla="*/ 323604 h 9154402"/>
                <a:gd name="connsiteX3" fmla="*/ 2209694 w 2209695"/>
                <a:gd name="connsiteY3" fmla="*/ 1104850 h 9154402"/>
                <a:gd name="connsiteX4" fmla="*/ 2209695 w 2209695"/>
                <a:gd name="connsiteY4" fmla="*/ 9154402 h 9154402"/>
                <a:gd name="connsiteX5" fmla="*/ 2209695 w 2209695"/>
                <a:gd name="connsiteY5" fmla="*/ 9154402 h 9154402"/>
                <a:gd name="connsiteX6" fmla="*/ 2209695 w 2209695"/>
                <a:gd name="connsiteY6" fmla="*/ 9154402 h 9154402"/>
                <a:gd name="connsiteX7" fmla="*/ 37157 w 2209695"/>
                <a:gd name="connsiteY7" fmla="*/ 8792966 h 9154402"/>
                <a:gd name="connsiteX8" fmla="*/ 0 w 2209695"/>
                <a:gd name="connsiteY8" fmla="*/ 1104848 h 9154402"/>
                <a:gd name="connsiteX9" fmla="*/ 323604 w 2209695"/>
                <a:gd name="connsiteY9" fmla="*/ 323603 h 9154402"/>
                <a:gd name="connsiteX10" fmla="*/ 1104850 w 2209695"/>
                <a:gd name="connsiteY10" fmla="*/ 2 h 9154402"/>
                <a:gd name="connsiteX11" fmla="*/ 1104848 w 2209695"/>
                <a:gd name="connsiteY11" fmla="*/ 0 h 9154402"/>
                <a:gd name="connsiteX0" fmla="*/ 37157 w 2301135"/>
                <a:gd name="connsiteY0" fmla="*/ 8792966 h 9245842"/>
                <a:gd name="connsiteX1" fmla="*/ 0 w 2301135"/>
                <a:gd name="connsiteY1" fmla="*/ 1104848 h 9245842"/>
                <a:gd name="connsiteX2" fmla="*/ 323604 w 2301135"/>
                <a:gd name="connsiteY2" fmla="*/ 323603 h 9245842"/>
                <a:gd name="connsiteX3" fmla="*/ 1104850 w 2301135"/>
                <a:gd name="connsiteY3" fmla="*/ 2 h 9245842"/>
                <a:gd name="connsiteX4" fmla="*/ 1104848 w 2301135"/>
                <a:gd name="connsiteY4" fmla="*/ 0 h 9245842"/>
                <a:gd name="connsiteX5" fmla="*/ 1104848 w 2301135"/>
                <a:gd name="connsiteY5" fmla="*/ 0 h 9245842"/>
                <a:gd name="connsiteX6" fmla="*/ 1886093 w 2301135"/>
                <a:gd name="connsiteY6" fmla="*/ 323604 h 9245842"/>
                <a:gd name="connsiteX7" fmla="*/ 2209694 w 2301135"/>
                <a:gd name="connsiteY7" fmla="*/ 1104850 h 9245842"/>
                <a:gd name="connsiteX8" fmla="*/ 2209695 w 2301135"/>
                <a:gd name="connsiteY8" fmla="*/ 9154402 h 9245842"/>
                <a:gd name="connsiteX9" fmla="*/ 2209695 w 2301135"/>
                <a:gd name="connsiteY9" fmla="*/ 9154402 h 9245842"/>
                <a:gd name="connsiteX10" fmla="*/ 2301135 w 2301135"/>
                <a:gd name="connsiteY10" fmla="*/ 9245842 h 9245842"/>
                <a:gd name="connsiteX0" fmla="*/ 37157 w 2209695"/>
                <a:gd name="connsiteY0" fmla="*/ 8792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93577 w 2209695"/>
                <a:gd name="connsiteY0" fmla="*/ 8811781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  <a:gd name="connsiteX0" fmla="*/ 67397 w 2209695"/>
                <a:gd name="connsiteY0" fmla="*/ 8829966 h 9154402"/>
                <a:gd name="connsiteX1" fmla="*/ 0 w 2209695"/>
                <a:gd name="connsiteY1" fmla="*/ 1104848 h 9154402"/>
                <a:gd name="connsiteX2" fmla="*/ 323604 w 2209695"/>
                <a:gd name="connsiteY2" fmla="*/ 323603 h 9154402"/>
                <a:gd name="connsiteX3" fmla="*/ 1104850 w 2209695"/>
                <a:gd name="connsiteY3" fmla="*/ 2 h 9154402"/>
                <a:gd name="connsiteX4" fmla="*/ 1104848 w 2209695"/>
                <a:gd name="connsiteY4" fmla="*/ 0 h 9154402"/>
                <a:gd name="connsiteX5" fmla="*/ 1104848 w 2209695"/>
                <a:gd name="connsiteY5" fmla="*/ 0 h 9154402"/>
                <a:gd name="connsiteX6" fmla="*/ 1886093 w 2209695"/>
                <a:gd name="connsiteY6" fmla="*/ 323604 h 9154402"/>
                <a:gd name="connsiteX7" fmla="*/ 2209694 w 2209695"/>
                <a:gd name="connsiteY7" fmla="*/ 1104850 h 9154402"/>
                <a:gd name="connsiteX8" fmla="*/ 2209695 w 2209695"/>
                <a:gd name="connsiteY8" fmla="*/ 9154402 h 9154402"/>
                <a:gd name="connsiteX9" fmla="*/ 2209695 w 2209695"/>
                <a:gd name="connsiteY9" fmla="*/ 9154402 h 915440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</a:cxnLst>
              <a:rect l="l" t="t" r="r" b="b"/>
              <a:pathLst>
                <a:path w="2209695" h="9154402">
                  <a:moveTo>
                    <a:pt x="67397" y="8829966"/>
                  </a:moveTo>
                  <a:lnTo>
                    <a:pt x="0" y="1104848"/>
                  </a:lnTo>
                  <a:cubicBezTo>
                    <a:pt x="0" y="811824"/>
                    <a:pt x="116404" y="530802"/>
                    <a:pt x="323604" y="323603"/>
                  </a:cubicBezTo>
                  <a:cubicBezTo>
                    <a:pt x="530804" y="116404"/>
                    <a:pt x="811826" y="1"/>
                    <a:pt x="1104850" y="2"/>
                  </a:cubicBezTo>
                  <a:lnTo>
                    <a:pt x="1104848" y="0"/>
                  </a:lnTo>
                  <a:lnTo>
                    <a:pt x="1104848" y="0"/>
                  </a:lnTo>
                  <a:cubicBezTo>
                    <a:pt x="1397872" y="0"/>
                    <a:pt x="1678894" y="116404"/>
                    <a:pt x="1886093" y="323604"/>
                  </a:cubicBezTo>
                  <a:cubicBezTo>
                    <a:pt x="2093292" y="530804"/>
                    <a:pt x="2209695" y="811826"/>
                    <a:pt x="2209694" y="1104850"/>
                  </a:cubicBezTo>
                  <a:cubicBezTo>
                    <a:pt x="2209694" y="3788034"/>
                    <a:pt x="2209695" y="6471218"/>
                    <a:pt x="2209695" y="9154402"/>
                  </a:cubicBezTo>
                  <a:lnTo>
                    <a:pt x="2209695" y="9154402"/>
                  </a:lnTo>
                </a:path>
              </a:pathLst>
            </a:custGeom>
            <a:solidFill>
              <a:srgbClr val="073779">
                <a:alpha val="80000"/>
              </a:srgbClr>
            </a:solidFill>
            <a:ln w="25400">
              <a:solidFill>
                <a:schemeClr val="accent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3" name="Freeform 22"/>
            <p:cNvSpPr/>
            <p:nvPr/>
          </p:nvSpPr>
          <p:spPr>
            <a:xfrm rot="15660000">
              <a:off x="5179560" y="1579153"/>
              <a:ext cx="1040884" cy="7134813"/>
            </a:xfrm>
            <a:custGeom>
              <a:avLst/>
              <a:gdLst>
                <a:gd name="connsiteX0" fmla="*/ 498324 w 996648"/>
                <a:gd name="connsiteY0" fmla="*/ 0 h 6971904"/>
                <a:gd name="connsiteX1" fmla="*/ 498324 w 996648"/>
                <a:gd name="connsiteY1" fmla="*/ 0 h 6971904"/>
                <a:gd name="connsiteX2" fmla="*/ 850692 w 996648"/>
                <a:gd name="connsiteY2" fmla="*/ 145956 h 6971904"/>
                <a:gd name="connsiteX3" fmla="*/ 996647 w 996648"/>
                <a:gd name="connsiteY3" fmla="*/ 498325 h 6971904"/>
                <a:gd name="connsiteX4" fmla="*/ 996648 w 996648"/>
                <a:gd name="connsiteY4" fmla="*/ 6971904 h 6971904"/>
                <a:gd name="connsiteX5" fmla="*/ 996648 w 996648"/>
                <a:gd name="connsiteY5" fmla="*/ 6971904 h 6971904"/>
                <a:gd name="connsiteX6" fmla="*/ 996648 w 996648"/>
                <a:gd name="connsiteY6" fmla="*/ 6971904 h 6971904"/>
                <a:gd name="connsiteX7" fmla="*/ 0 w 996648"/>
                <a:gd name="connsiteY7" fmla="*/ 6971904 h 6971904"/>
                <a:gd name="connsiteX8" fmla="*/ 0 w 996648"/>
                <a:gd name="connsiteY8" fmla="*/ 6971904 h 6971904"/>
                <a:gd name="connsiteX9" fmla="*/ 0 w 996648"/>
                <a:gd name="connsiteY9" fmla="*/ 6971904 h 6971904"/>
                <a:gd name="connsiteX10" fmla="*/ 0 w 996648"/>
                <a:gd name="connsiteY10" fmla="*/ 498324 h 6971904"/>
                <a:gd name="connsiteX11" fmla="*/ 145956 w 996648"/>
                <a:gd name="connsiteY11" fmla="*/ 145956 h 6971904"/>
                <a:gd name="connsiteX12" fmla="*/ 498325 w 996648"/>
                <a:gd name="connsiteY12" fmla="*/ 1 h 6971904"/>
                <a:gd name="connsiteX13" fmla="*/ 498324 w 996648"/>
                <a:gd name="connsiteY13" fmla="*/ 0 h 6971904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996648 w 1051569"/>
                <a:gd name="connsiteY5" fmla="*/ 6971904 h 7134903"/>
                <a:gd name="connsiteX6" fmla="*/ 1051569 w 1051569"/>
                <a:gd name="connsiteY6" fmla="*/ 7134903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6971904 h 7134903"/>
                <a:gd name="connsiteX10" fmla="*/ 0 w 1051569"/>
                <a:gd name="connsiteY10" fmla="*/ 498324 h 7134903"/>
                <a:gd name="connsiteX11" fmla="*/ 145956 w 1051569"/>
                <a:gd name="connsiteY11" fmla="*/ 145956 h 7134903"/>
                <a:gd name="connsiteX12" fmla="*/ 498325 w 1051569"/>
                <a:gd name="connsiteY12" fmla="*/ 1 h 7134903"/>
                <a:gd name="connsiteX13" fmla="*/ 498324 w 1051569"/>
                <a:gd name="connsiteY13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996648 w 1051569"/>
                <a:gd name="connsiteY4" fmla="*/ 6971904 h 7134903"/>
                <a:gd name="connsiteX5" fmla="*/ 1051569 w 1051569"/>
                <a:gd name="connsiteY5" fmla="*/ 7134903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6971904 h 7134903"/>
                <a:gd name="connsiteX9" fmla="*/ 0 w 1051569"/>
                <a:gd name="connsiteY9" fmla="*/ 498324 h 7134903"/>
                <a:gd name="connsiteX10" fmla="*/ 145956 w 1051569"/>
                <a:gd name="connsiteY10" fmla="*/ 145956 h 7134903"/>
                <a:gd name="connsiteX11" fmla="*/ 498325 w 1051569"/>
                <a:gd name="connsiteY11" fmla="*/ 1 h 7134903"/>
                <a:gd name="connsiteX12" fmla="*/ 498324 w 1051569"/>
                <a:gd name="connsiteY12" fmla="*/ 0 h 7134903"/>
                <a:gd name="connsiteX0" fmla="*/ 498324 w 1217677"/>
                <a:gd name="connsiteY0" fmla="*/ 0 h 7134903"/>
                <a:gd name="connsiteX1" fmla="*/ 498324 w 1217677"/>
                <a:gd name="connsiteY1" fmla="*/ 0 h 7134903"/>
                <a:gd name="connsiteX2" fmla="*/ 850692 w 1217677"/>
                <a:gd name="connsiteY2" fmla="*/ 145956 h 7134903"/>
                <a:gd name="connsiteX3" fmla="*/ 996647 w 1217677"/>
                <a:gd name="connsiteY3" fmla="*/ 498325 h 7134903"/>
                <a:gd name="connsiteX4" fmla="*/ 1051569 w 1217677"/>
                <a:gd name="connsiteY4" fmla="*/ 7134903 h 7134903"/>
                <a:gd name="connsiteX5" fmla="*/ 0 w 1217677"/>
                <a:gd name="connsiteY5" fmla="*/ 6971904 h 7134903"/>
                <a:gd name="connsiteX6" fmla="*/ 0 w 1217677"/>
                <a:gd name="connsiteY6" fmla="*/ 6971904 h 7134903"/>
                <a:gd name="connsiteX7" fmla="*/ 0 w 1217677"/>
                <a:gd name="connsiteY7" fmla="*/ 6971904 h 7134903"/>
                <a:gd name="connsiteX8" fmla="*/ 0 w 1217677"/>
                <a:gd name="connsiteY8" fmla="*/ 498324 h 7134903"/>
                <a:gd name="connsiteX9" fmla="*/ 145956 w 1217677"/>
                <a:gd name="connsiteY9" fmla="*/ 145956 h 7134903"/>
                <a:gd name="connsiteX10" fmla="*/ 498325 w 1217677"/>
                <a:gd name="connsiteY10" fmla="*/ 1 h 7134903"/>
                <a:gd name="connsiteX11" fmla="*/ 498324 w 1217677"/>
                <a:gd name="connsiteY11" fmla="*/ 0 h 7134903"/>
                <a:gd name="connsiteX0" fmla="*/ 498324 w 1051569"/>
                <a:gd name="connsiteY0" fmla="*/ 0 h 7134903"/>
                <a:gd name="connsiteX1" fmla="*/ 498324 w 1051569"/>
                <a:gd name="connsiteY1" fmla="*/ 0 h 7134903"/>
                <a:gd name="connsiteX2" fmla="*/ 850692 w 1051569"/>
                <a:gd name="connsiteY2" fmla="*/ 145956 h 7134903"/>
                <a:gd name="connsiteX3" fmla="*/ 996647 w 1051569"/>
                <a:gd name="connsiteY3" fmla="*/ 498325 h 7134903"/>
                <a:gd name="connsiteX4" fmla="*/ 1051569 w 1051569"/>
                <a:gd name="connsiteY4" fmla="*/ 7134903 h 7134903"/>
                <a:gd name="connsiteX5" fmla="*/ 0 w 1051569"/>
                <a:gd name="connsiteY5" fmla="*/ 6971904 h 7134903"/>
                <a:gd name="connsiteX6" fmla="*/ 0 w 1051569"/>
                <a:gd name="connsiteY6" fmla="*/ 6971904 h 7134903"/>
                <a:gd name="connsiteX7" fmla="*/ 0 w 1051569"/>
                <a:gd name="connsiteY7" fmla="*/ 6971904 h 7134903"/>
                <a:gd name="connsiteX8" fmla="*/ 0 w 1051569"/>
                <a:gd name="connsiteY8" fmla="*/ 498324 h 7134903"/>
                <a:gd name="connsiteX9" fmla="*/ 145956 w 1051569"/>
                <a:gd name="connsiteY9" fmla="*/ 145956 h 7134903"/>
                <a:gd name="connsiteX10" fmla="*/ 498325 w 1051569"/>
                <a:gd name="connsiteY10" fmla="*/ 1 h 7134903"/>
                <a:gd name="connsiteX11" fmla="*/ 498324 w 1051569"/>
                <a:gd name="connsiteY11" fmla="*/ 0 h 7134903"/>
                <a:gd name="connsiteX0" fmla="*/ 0 w 1143009"/>
                <a:gd name="connsiteY0" fmla="*/ 6971904 h 7226343"/>
                <a:gd name="connsiteX1" fmla="*/ 0 w 1143009"/>
                <a:gd name="connsiteY1" fmla="*/ 6971904 h 7226343"/>
                <a:gd name="connsiteX2" fmla="*/ 0 w 1143009"/>
                <a:gd name="connsiteY2" fmla="*/ 6971904 h 7226343"/>
                <a:gd name="connsiteX3" fmla="*/ 0 w 1143009"/>
                <a:gd name="connsiteY3" fmla="*/ 498324 h 7226343"/>
                <a:gd name="connsiteX4" fmla="*/ 145956 w 1143009"/>
                <a:gd name="connsiteY4" fmla="*/ 145956 h 7226343"/>
                <a:gd name="connsiteX5" fmla="*/ 498325 w 1143009"/>
                <a:gd name="connsiteY5" fmla="*/ 1 h 7226343"/>
                <a:gd name="connsiteX6" fmla="*/ 498324 w 1143009"/>
                <a:gd name="connsiteY6" fmla="*/ 0 h 7226343"/>
                <a:gd name="connsiteX7" fmla="*/ 498324 w 1143009"/>
                <a:gd name="connsiteY7" fmla="*/ 0 h 7226343"/>
                <a:gd name="connsiteX8" fmla="*/ 850692 w 1143009"/>
                <a:gd name="connsiteY8" fmla="*/ 145956 h 7226343"/>
                <a:gd name="connsiteX9" fmla="*/ 996647 w 1143009"/>
                <a:gd name="connsiteY9" fmla="*/ 498325 h 7226343"/>
                <a:gd name="connsiteX10" fmla="*/ 1143009 w 1143009"/>
                <a:gd name="connsiteY10" fmla="*/ 7226343 h 7226343"/>
                <a:gd name="connsiteX0" fmla="*/ 0 w 1095577"/>
                <a:gd name="connsiteY0" fmla="*/ 6971904 h 7197301"/>
                <a:gd name="connsiteX1" fmla="*/ 0 w 1095577"/>
                <a:gd name="connsiteY1" fmla="*/ 6971904 h 7197301"/>
                <a:gd name="connsiteX2" fmla="*/ 0 w 1095577"/>
                <a:gd name="connsiteY2" fmla="*/ 6971904 h 7197301"/>
                <a:gd name="connsiteX3" fmla="*/ 0 w 1095577"/>
                <a:gd name="connsiteY3" fmla="*/ 498324 h 7197301"/>
                <a:gd name="connsiteX4" fmla="*/ 145956 w 1095577"/>
                <a:gd name="connsiteY4" fmla="*/ 145956 h 7197301"/>
                <a:gd name="connsiteX5" fmla="*/ 498325 w 1095577"/>
                <a:gd name="connsiteY5" fmla="*/ 1 h 7197301"/>
                <a:gd name="connsiteX6" fmla="*/ 498324 w 1095577"/>
                <a:gd name="connsiteY6" fmla="*/ 0 h 7197301"/>
                <a:gd name="connsiteX7" fmla="*/ 498324 w 1095577"/>
                <a:gd name="connsiteY7" fmla="*/ 0 h 7197301"/>
                <a:gd name="connsiteX8" fmla="*/ 850692 w 1095577"/>
                <a:gd name="connsiteY8" fmla="*/ 145956 h 7197301"/>
                <a:gd name="connsiteX9" fmla="*/ 996647 w 1095577"/>
                <a:gd name="connsiteY9" fmla="*/ 498325 h 7197301"/>
                <a:gd name="connsiteX10" fmla="*/ 1095577 w 1095577"/>
                <a:gd name="connsiteY10" fmla="*/ 7197301 h 7197301"/>
                <a:gd name="connsiteX0" fmla="*/ 0 w 1045874"/>
                <a:gd name="connsiteY0" fmla="*/ 6971904 h 7103308"/>
                <a:gd name="connsiteX1" fmla="*/ 0 w 1045874"/>
                <a:gd name="connsiteY1" fmla="*/ 6971904 h 7103308"/>
                <a:gd name="connsiteX2" fmla="*/ 0 w 1045874"/>
                <a:gd name="connsiteY2" fmla="*/ 6971904 h 7103308"/>
                <a:gd name="connsiteX3" fmla="*/ 0 w 1045874"/>
                <a:gd name="connsiteY3" fmla="*/ 498324 h 7103308"/>
                <a:gd name="connsiteX4" fmla="*/ 145956 w 1045874"/>
                <a:gd name="connsiteY4" fmla="*/ 145956 h 7103308"/>
                <a:gd name="connsiteX5" fmla="*/ 498325 w 1045874"/>
                <a:gd name="connsiteY5" fmla="*/ 1 h 7103308"/>
                <a:gd name="connsiteX6" fmla="*/ 498324 w 1045874"/>
                <a:gd name="connsiteY6" fmla="*/ 0 h 7103308"/>
                <a:gd name="connsiteX7" fmla="*/ 498324 w 1045874"/>
                <a:gd name="connsiteY7" fmla="*/ 0 h 7103308"/>
                <a:gd name="connsiteX8" fmla="*/ 850692 w 1045874"/>
                <a:gd name="connsiteY8" fmla="*/ 145956 h 7103308"/>
                <a:gd name="connsiteX9" fmla="*/ 996647 w 1045874"/>
                <a:gd name="connsiteY9" fmla="*/ 498325 h 7103308"/>
                <a:gd name="connsiteX10" fmla="*/ 1045874 w 1045874"/>
                <a:gd name="connsiteY10" fmla="*/ 7103308 h 7103308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  <a:gd name="connsiteX0" fmla="*/ 0 w 1040884"/>
                <a:gd name="connsiteY0" fmla="*/ 6971904 h 7134813"/>
                <a:gd name="connsiteX1" fmla="*/ 0 w 1040884"/>
                <a:gd name="connsiteY1" fmla="*/ 6971904 h 7134813"/>
                <a:gd name="connsiteX2" fmla="*/ 0 w 1040884"/>
                <a:gd name="connsiteY2" fmla="*/ 6971904 h 7134813"/>
                <a:gd name="connsiteX3" fmla="*/ 0 w 1040884"/>
                <a:gd name="connsiteY3" fmla="*/ 498324 h 7134813"/>
                <a:gd name="connsiteX4" fmla="*/ 145956 w 1040884"/>
                <a:gd name="connsiteY4" fmla="*/ 145956 h 7134813"/>
                <a:gd name="connsiteX5" fmla="*/ 498325 w 1040884"/>
                <a:gd name="connsiteY5" fmla="*/ 1 h 7134813"/>
                <a:gd name="connsiteX6" fmla="*/ 498324 w 1040884"/>
                <a:gd name="connsiteY6" fmla="*/ 0 h 7134813"/>
                <a:gd name="connsiteX7" fmla="*/ 498324 w 1040884"/>
                <a:gd name="connsiteY7" fmla="*/ 0 h 7134813"/>
                <a:gd name="connsiteX8" fmla="*/ 850692 w 1040884"/>
                <a:gd name="connsiteY8" fmla="*/ 145956 h 7134813"/>
                <a:gd name="connsiteX9" fmla="*/ 996647 w 1040884"/>
                <a:gd name="connsiteY9" fmla="*/ 498325 h 7134813"/>
                <a:gd name="connsiteX10" fmla="*/ 1040884 w 1040884"/>
                <a:gd name="connsiteY10" fmla="*/ 7134813 h 7134813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1040884" h="7134813">
                  <a:moveTo>
                    <a:pt x="0" y="6971904"/>
                  </a:moveTo>
                  <a:lnTo>
                    <a:pt x="0" y="6971904"/>
                  </a:lnTo>
                  <a:lnTo>
                    <a:pt x="0" y="6971904"/>
                  </a:lnTo>
                  <a:lnTo>
                    <a:pt x="0" y="498324"/>
                  </a:lnTo>
                  <a:cubicBezTo>
                    <a:pt x="0" y="366160"/>
                    <a:pt x="52502" y="239410"/>
                    <a:pt x="145956" y="145956"/>
                  </a:cubicBezTo>
                  <a:cubicBezTo>
                    <a:pt x="239410" y="52502"/>
                    <a:pt x="366161" y="1"/>
                    <a:pt x="498325" y="1"/>
                  </a:cubicBezTo>
                  <a:lnTo>
                    <a:pt x="498324" y="0"/>
                  </a:lnTo>
                  <a:lnTo>
                    <a:pt x="498324" y="0"/>
                  </a:lnTo>
                  <a:cubicBezTo>
                    <a:pt x="630488" y="0"/>
                    <a:pt x="757238" y="52502"/>
                    <a:pt x="850692" y="145956"/>
                  </a:cubicBezTo>
                  <a:cubicBezTo>
                    <a:pt x="944146" y="239410"/>
                    <a:pt x="996647" y="366161"/>
                    <a:pt x="996647" y="498325"/>
                  </a:cubicBezTo>
                  <a:cubicBezTo>
                    <a:pt x="1030126" y="1663149"/>
                    <a:pt x="1037566" y="5867764"/>
                    <a:pt x="1040884" y="7134813"/>
                  </a:cubicBezTo>
                </a:path>
              </a:pathLst>
            </a:custGeom>
            <a:solidFill>
              <a:schemeClr val="tx2">
                <a:alpha val="60000"/>
              </a:schemeClr>
            </a:solidFill>
            <a:ln>
              <a:solidFill>
                <a:schemeClr val="bg2">
                  <a:alpha val="6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sp>
          <p:nvSpPr>
            <p:cNvPr id="26" name="Freeform 25"/>
            <p:cNvSpPr/>
            <p:nvPr/>
          </p:nvSpPr>
          <p:spPr>
            <a:xfrm rot="15660000">
              <a:off x="6127955" y="-68851"/>
              <a:ext cx="932370" cy="5296611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5534 w 962833"/>
                <a:gd name="connsiteY2" fmla="*/ 6164375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5534" y="6164375"/>
                  </a:lnTo>
                  <a:cubicBezTo>
                    <a:pt x="3689" y="4261983"/>
                    <a:pt x="1845" y="2359592"/>
                    <a:pt x="0" y="457200"/>
                  </a:cubicBez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chemeClr val="tx2">
                <a:alpha val="50000"/>
              </a:schemeClr>
            </a:solidFill>
            <a:ln w="25400"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4" name="Freeform 23"/>
            <p:cNvSpPr/>
            <p:nvPr/>
          </p:nvSpPr>
          <p:spPr>
            <a:xfrm rot="15660000">
              <a:off x="5624128" y="-611284"/>
              <a:ext cx="962833" cy="6320186"/>
            </a:xfrm>
            <a:custGeom>
              <a:avLst/>
              <a:gdLst>
                <a:gd name="connsiteX0" fmla="*/ 457200 w 914400"/>
                <a:gd name="connsiteY0" fmla="*/ 0 h 6172200"/>
                <a:gd name="connsiteX1" fmla="*/ 457200 w 914400"/>
                <a:gd name="connsiteY1" fmla="*/ 0 h 6172200"/>
                <a:gd name="connsiteX2" fmla="*/ 780489 w 914400"/>
                <a:gd name="connsiteY2" fmla="*/ 133911 h 6172200"/>
                <a:gd name="connsiteX3" fmla="*/ 914399 w 914400"/>
                <a:gd name="connsiteY3" fmla="*/ 457201 h 6172200"/>
                <a:gd name="connsiteX4" fmla="*/ 914400 w 914400"/>
                <a:gd name="connsiteY4" fmla="*/ 6172200 h 6172200"/>
                <a:gd name="connsiteX5" fmla="*/ 914400 w 914400"/>
                <a:gd name="connsiteY5" fmla="*/ 6172200 h 6172200"/>
                <a:gd name="connsiteX6" fmla="*/ 914400 w 914400"/>
                <a:gd name="connsiteY6" fmla="*/ 6172200 h 6172200"/>
                <a:gd name="connsiteX7" fmla="*/ 0 w 914400"/>
                <a:gd name="connsiteY7" fmla="*/ 6172200 h 6172200"/>
                <a:gd name="connsiteX8" fmla="*/ 0 w 914400"/>
                <a:gd name="connsiteY8" fmla="*/ 6172200 h 6172200"/>
                <a:gd name="connsiteX9" fmla="*/ 0 w 914400"/>
                <a:gd name="connsiteY9" fmla="*/ 6172200 h 6172200"/>
                <a:gd name="connsiteX10" fmla="*/ 0 w 914400"/>
                <a:gd name="connsiteY10" fmla="*/ 457200 h 6172200"/>
                <a:gd name="connsiteX11" fmla="*/ 133911 w 914400"/>
                <a:gd name="connsiteY11" fmla="*/ 133911 h 6172200"/>
                <a:gd name="connsiteX12" fmla="*/ 457201 w 914400"/>
                <a:gd name="connsiteY12" fmla="*/ 1 h 6172200"/>
                <a:gd name="connsiteX13" fmla="*/ 457200 w 914400"/>
                <a:gd name="connsiteY13" fmla="*/ 0 h 6172200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14400 w 953241"/>
                <a:gd name="connsiteY5" fmla="*/ 6172200 h 6328114"/>
                <a:gd name="connsiteX6" fmla="*/ 953241 w 953241"/>
                <a:gd name="connsiteY6" fmla="*/ 6328114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6172200 h 6328114"/>
                <a:gd name="connsiteX10" fmla="*/ 0 w 953241"/>
                <a:gd name="connsiteY10" fmla="*/ 457200 h 6328114"/>
                <a:gd name="connsiteX11" fmla="*/ 133911 w 953241"/>
                <a:gd name="connsiteY11" fmla="*/ 133911 h 6328114"/>
                <a:gd name="connsiteX12" fmla="*/ 457201 w 953241"/>
                <a:gd name="connsiteY12" fmla="*/ 1 h 6328114"/>
                <a:gd name="connsiteX13" fmla="*/ 457200 w 953241"/>
                <a:gd name="connsiteY13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14400 w 953241"/>
                <a:gd name="connsiteY4" fmla="*/ 6172200 h 6328114"/>
                <a:gd name="connsiteX5" fmla="*/ 953241 w 953241"/>
                <a:gd name="connsiteY5" fmla="*/ 6328114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6172200 h 6328114"/>
                <a:gd name="connsiteX9" fmla="*/ 0 w 953241"/>
                <a:gd name="connsiteY9" fmla="*/ 457200 h 6328114"/>
                <a:gd name="connsiteX10" fmla="*/ 133911 w 953241"/>
                <a:gd name="connsiteY10" fmla="*/ 133911 h 6328114"/>
                <a:gd name="connsiteX11" fmla="*/ 457201 w 953241"/>
                <a:gd name="connsiteY11" fmla="*/ 1 h 6328114"/>
                <a:gd name="connsiteX12" fmla="*/ 457200 w 953241"/>
                <a:gd name="connsiteY12" fmla="*/ 0 h 6328114"/>
                <a:gd name="connsiteX0" fmla="*/ 457200 w 1105641"/>
                <a:gd name="connsiteY0" fmla="*/ 0 h 6328114"/>
                <a:gd name="connsiteX1" fmla="*/ 457200 w 1105641"/>
                <a:gd name="connsiteY1" fmla="*/ 0 h 6328114"/>
                <a:gd name="connsiteX2" fmla="*/ 780489 w 1105641"/>
                <a:gd name="connsiteY2" fmla="*/ 133911 h 6328114"/>
                <a:gd name="connsiteX3" fmla="*/ 914399 w 1105641"/>
                <a:gd name="connsiteY3" fmla="*/ 457201 h 6328114"/>
                <a:gd name="connsiteX4" fmla="*/ 953241 w 1105641"/>
                <a:gd name="connsiteY4" fmla="*/ 6328114 h 6328114"/>
                <a:gd name="connsiteX5" fmla="*/ 0 w 1105641"/>
                <a:gd name="connsiteY5" fmla="*/ 6172200 h 6328114"/>
                <a:gd name="connsiteX6" fmla="*/ 0 w 1105641"/>
                <a:gd name="connsiteY6" fmla="*/ 6172200 h 6328114"/>
                <a:gd name="connsiteX7" fmla="*/ 0 w 1105641"/>
                <a:gd name="connsiteY7" fmla="*/ 6172200 h 6328114"/>
                <a:gd name="connsiteX8" fmla="*/ 0 w 1105641"/>
                <a:gd name="connsiteY8" fmla="*/ 457200 h 6328114"/>
                <a:gd name="connsiteX9" fmla="*/ 133911 w 1105641"/>
                <a:gd name="connsiteY9" fmla="*/ 133911 h 6328114"/>
                <a:gd name="connsiteX10" fmla="*/ 457201 w 1105641"/>
                <a:gd name="connsiteY10" fmla="*/ 1 h 6328114"/>
                <a:gd name="connsiteX11" fmla="*/ 457200 w 1105641"/>
                <a:gd name="connsiteY11" fmla="*/ 0 h 6328114"/>
                <a:gd name="connsiteX0" fmla="*/ 457200 w 953241"/>
                <a:gd name="connsiteY0" fmla="*/ 0 h 6328114"/>
                <a:gd name="connsiteX1" fmla="*/ 457200 w 953241"/>
                <a:gd name="connsiteY1" fmla="*/ 0 h 6328114"/>
                <a:gd name="connsiteX2" fmla="*/ 780489 w 953241"/>
                <a:gd name="connsiteY2" fmla="*/ 133911 h 6328114"/>
                <a:gd name="connsiteX3" fmla="*/ 914399 w 953241"/>
                <a:gd name="connsiteY3" fmla="*/ 457201 h 6328114"/>
                <a:gd name="connsiteX4" fmla="*/ 953241 w 953241"/>
                <a:gd name="connsiteY4" fmla="*/ 6328114 h 6328114"/>
                <a:gd name="connsiteX5" fmla="*/ 0 w 953241"/>
                <a:gd name="connsiteY5" fmla="*/ 6172200 h 6328114"/>
                <a:gd name="connsiteX6" fmla="*/ 0 w 953241"/>
                <a:gd name="connsiteY6" fmla="*/ 6172200 h 6328114"/>
                <a:gd name="connsiteX7" fmla="*/ 0 w 953241"/>
                <a:gd name="connsiteY7" fmla="*/ 6172200 h 6328114"/>
                <a:gd name="connsiteX8" fmla="*/ 0 w 953241"/>
                <a:gd name="connsiteY8" fmla="*/ 457200 h 6328114"/>
                <a:gd name="connsiteX9" fmla="*/ 133911 w 953241"/>
                <a:gd name="connsiteY9" fmla="*/ 133911 h 6328114"/>
                <a:gd name="connsiteX10" fmla="*/ 457201 w 953241"/>
                <a:gd name="connsiteY10" fmla="*/ 1 h 6328114"/>
                <a:gd name="connsiteX11" fmla="*/ 457200 w 953241"/>
                <a:gd name="connsiteY11" fmla="*/ 0 h 6328114"/>
                <a:gd name="connsiteX0" fmla="*/ 457200 w 943191"/>
                <a:gd name="connsiteY0" fmla="*/ 0 h 6312729"/>
                <a:gd name="connsiteX1" fmla="*/ 457200 w 943191"/>
                <a:gd name="connsiteY1" fmla="*/ 0 h 6312729"/>
                <a:gd name="connsiteX2" fmla="*/ 780489 w 943191"/>
                <a:gd name="connsiteY2" fmla="*/ 133911 h 6312729"/>
                <a:gd name="connsiteX3" fmla="*/ 914399 w 943191"/>
                <a:gd name="connsiteY3" fmla="*/ 457201 h 6312729"/>
                <a:gd name="connsiteX4" fmla="*/ 942064 w 943191"/>
                <a:gd name="connsiteY4" fmla="*/ 6312729 h 6312729"/>
                <a:gd name="connsiteX5" fmla="*/ 0 w 943191"/>
                <a:gd name="connsiteY5" fmla="*/ 6172200 h 6312729"/>
                <a:gd name="connsiteX6" fmla="*/ 0 w 943191"/>
                <a:gd name="connsiteY6" fmla="*/ 6172200 h 6312729"/>
                <a:gd name="connsiteX7" fmla="*/ 0 w 943191"/>
                <a:gd name="connsiteY7" fmla="*/ 6172200 h 6312729"/>
                <a:gd name="connsiteX8" fmla="*/ 0 w 943191"/>
                <a:gd name="connsiteY8" fmla="*/ 457200 h 6312729"/>
                <a:gd name="connsiteX9" fmla="*/ 133911 w 943191"/>
                <a:gd name="connsiteY9" fmla="*/ 133911 h 6312729"/>
                <a:gd name="connsiteX10" fmla="*/ 457201 w 943191"/>
                <a:gd name="connsiteY10" fmla="*/ 1 h 6312729"/>
                <a:gd name="connsiteX11" fmla="*/ 457200 w 943191"/>
                <a:gd name="connsiteY11" fmla="*/ 0 h 6312729"/>
                <a:gd name="connsiteX0" fmla="*/ 0 w 1033504"/>
                <a:gd name="connsiteY0" fmla="*/ 6172200 h 6404169"/>
                <a:gd name="connsiteX1" fmla="*/ 0 w 1033504"/>
                <a:gd name="connsiteY1" fmla="*/ 6172200 h 6404169"/>
                <a:gd name="connsiteX2" fmla="*/ 0 w 1033504"/>
                <a:gd name="connsiteY2" fmla="*/ 6172200 h 6404169"/>
                <a:gd name="connsiteX3" fmla="*/ 0 w 1033504"/>
                <a:gd name="connsiteY3" fmla="*/ 457200 h 6404169"/>
                <a:gd name="connsiteX4" fmla="*/ 133911 w 1033504"/>
                <a:gd name="connsiteY4" fmla="*/ 133911 h 6404169"/>
                <a:gd name="connsiteX5" fmla="*/ 457201 w 1033504"/>
                <a:gd name="connsiteY5" fmla="*/ 1 h 6404169"/>
                <a:gd name="connsiteX6" fmla="*/ 457200 w 1033504"/>
                <a:gd name="connsiteY6" fmla="*/ 0 h 6404169"/>
                <a:gd name="connsiteX7" fmla="*/ 457200 w 1033504"/>
                <a:gd name="connsiteY7" fmla="*/ 0 h 6404169"/>
                <a:gd name="connsiteX8" fmla="*/ 780489 w 1033504"/>
                <a:gd name="connsiteY8" fmla="*/ 133911 h 6404169"/>
                <a:gd name="connsiteX9" fmla="*/ 914399 w 1033504"/>
                <a:gd name="connsiteY9" fmla="*/ 457201 h 6404169"/>
                <a:gd name="connsiteX10" fmla="*/ 1033504 w 1033504"/>
                <a:gd name="connsiteY10" fmla="*/ 6404169 h 6404169"/>
                <a:gd name="connsiteX0" fmla="*/ 0 w 1007327"/>
                <a:gd name="connsiteY0" fmla="*/ 6172200 h 6354462"/>
                <a:gd name="connsiteX1" fmla="*/ 0 w 1007327"/>
                <a:gd name="connsiteY1" fmla="*/ 6172200 h 6354462"/>
                <a:gd name="connsiteX2" fmla="*/ 0 w 1007327"/>
                <a:gd name="connsiteY2" fmla="*/ 6172200 h 6354462"/>
                <a:gd name="connsiteX3" fmla="*/ 0 w 1007327"/>
                <a:gd name="connsiteY3" fmla="*/ 457200 h 6354462"/>
                <a:gd name="connsiteX4" fmla="*/ 133911 w 1007327"/>
                <a:gd name="connsiteY4" fmla="*/ 133911 h 6354462"/>
                <a:gd name="connsiteX5" fmla="*/ 457201 w 1007327"/>
                <a:gd name="connsiteY5" fmla="*/ 1 h 6354462"/>
                <a:gd name="connsiteX6" fmla="*/ 457200 w 1007327"/>
                <a:gd name="connsiteY6" fmla="*/ 0 h 6354462"/>
                <a:gd name="connsiteX7" fmla="*/ 457200 w 1007327"/>
                <a:gd name="connsiteY7" fmla="*/ 0 h 6354462"/>
                <a:gd name="connsiteX8" fmla="*/ 780489 w 1007327"/>
                <a:gd name="connsiteY8" fmla="*/ 133911 h 6354462"/>
                <a:gd name="connsiteX9" fmla="*/ 914399 w 1007327"/>
                <a:gd name="connsiteY9" fmla="*/ 457201 h 6354462"/>
                <a:gd name="connsiteX10" fmla="*/ 1007327 w 1007327"/>
                <a:gd name="connsiteY10" fmla="*/ 6354462 h 6354462"/>
                <a:gd name="connsiteX0" fmla="*/ 0 w 1029242"/>
                <a:gd name="connsiteY0" fmla="*/ 6172200 h 6330704"/>
                <a:gd name="connsiteX1" fmla="*/ 0 w 1029242"/>
                <a:gd name="connsiteY1" fmla="*/ 6172200 h 6330704"/>
                <a:gd name="connsiteX2" fmla="*/ 0 w 1029242"/>
                <a:gd name="connsiteY2" fmla="*/ 6172200 h 6330704"/>
                <a:gd name="connsiteX3" fmla="*/ 0 w 1029242"/>
                <a:gd name="connsiteY3" fmla="*/ 457200 h 6330704"/>
                <a:gd name="connsiteX4" fmla="*/ 133911 w 1029242"/>
                <a:gd name="connsiteY4" fmla="*/ 133911 h 6330704"/>
                <a:gd name="connsiteX5" fmla="*/ 457201 w 1029242"/>
                <a:gd name="connsiteY5" fmla="*/ 1 h 6330704"/>
                <a:gd name="connsiteX6" fmla="*/ 457200 w 1029242"/>
                <a:gd name="connsiteY6" fmla="*/ 0 h 6330704"/>
                <a:gd name="connsiteX7" fmla="*/ 457200 w 1029242"/>
                <a:gd name="connsiteY7" fmla="*/ 0 h 6330704"/>
                <a:gd name="connsiteX8" fmla="*/ 780489 w 1029242"/>
                <a:gd name="connsiteY8" fmla="*/ 133911 h 6330704"/>
                <a:gd name="connsiteX9" fmla="*/ 914399 w 1029242"/>
                <a:gd name="connsiteY9" fmla="*/ 457201 h 6330704"/>
                <a:gd name="connsiteX10" fmla="*/ 1029242 w 1029242"/>
                <a:gd name="connsiteY10" fmla="*/ 6330704 h 6330704"/>
                <a:gd name="connsiteX0" fmla="*/ 0 w 964937"/>
                <a:gd name="connsiteY0" fmla="*/ 6172200 h 6306905"/>
                <a:gd name="connsiteX1" fmla="*/ 0 w 964937"/>
                <a:gd name="connsiteY1" fmla="*/ 6172200 h 6306905"/>
                <a:gd name="connsiteX2" fmla="*/ 0 w 964937"/>
                <a:gd name="connsiteY2" fmla="*/ 6172200 h 6306905"/>
                <a:gd name="connsiteX3" fmla="*/ 0 w 964937"/>
                <a:gd name="connsiteY3" fmla="*/ 457200 h 6306905"/>
                <a:gd name="connsiteX4" fmla="*/ 133911 w 964937"/>
                <a:gd name="connsiteY4" fmla="*/ 133911 h 6306905"/>
                <a:gd name="connsiteX5" fmla="*/ 457201 w 964937"/>
                <a:gd name="connsiteY5" fmla="*/ 1 h 6306905"/>
                <a:gd name="connsiteX6" fmla="*/ 457200 w 964937"/>
                <a:gd name="connsiteY6" fmla="*/ 0 h 6306905"/>
                <a:gd name="connsiteX7" fmla="*/ 457200 w 964937"/>
                <a:gd name="connsiteY7" fmla="*/ 0 h 6306905"/>
                <a:gd name="connsiteX8" fmla="*/ 780489 w 964937"/>
                <a:gd name="connsiteY8" fmla="*/ 133911 h 6306905"/>
                <a:gd name="connsiteX9" fmla="*/ 914399 w 964937"/>
                <a:gd name="connsiteY9" fmla="*/ 457201 h 6306905"/>
                <a:gd name="connsiteX10" fmla="*/ 964937 w 964937"/>
                <a:gd name="connsiteY10" fmla="*/ 6306905 h 6306905"/>
                <a:gd name="connsiteX0" fmla="*/ 0 w 958626"/>
                <a:gd name="connsiteY0" fmla="*/ 6172200 h 6346750"/>
                <a:gd name="connsiteX1" fmla="*/ 0 w 958626"/>
                <a:gd name="connsiteY1" fmla="*/ 6172200 h 6346750"/>
                <a:gd name="connsiteX2" fmla="*/ 0 w 958626"/>
                <a:gd name="connsiteY2" fmla="*/ 6172200 h 6346750"/>
                <a:gd name="connsiteX3" fmla="*/ 0 w 958626"/>
                <a:gd name="connsiteY3" fmla="*/ 457200 h 6346750"/>
                <a:gd name="connsiteX4" fmla="*/ 133911 w 958626"/>
                <a:gd name="connsiteY4" fmla="*/ 133911 h 6346750"/>
                <a:gd name="connsiteX5" fmla="*/ 457201 w 958626"/>
                <a:gd name="connsiteY5" fmla="*/ 1 h 6346750"/>
                <a:gd name="connsiteX6" fmla="*/ 457200 w 958626"/>
                <a:gd name="connsiteY6" fmla="*/ 0 h 6346750"/>
                <a:gd name="connsiteX7" fmla="*/ 457200 w 958626"/>
                <a:gd name="connsiteY7" fmla="*/ 0 h 6346750"/>
                <a:gd name="connsiteX8" fmla="*/ 780489 w 958626"/>
                <a:gd name="connsiteY8" fmla="*/ 133911 h 6346750"/>
                <a:gd name="connsiteX9" fmla="*/ 914399 w 958626"/>
                <a:gd name="connsiteY9" fmla="*/ 457201 h 6346750"/>
                <a:gd name="connsiteX10" fmla="*/ 958626 w 958626"/>
                <a:gd name="connsiteY10" fmla="*/ 6346750 h 6346750"/>
                <a:gd name="connsiteX0" fmla="*/ 0 w 960730"/>
                <a:gd name="connsiteY0" fmla="*/ 6172200 h 6333468"/>
                <a:gd name="connsiteX1" fmla="*/ 0 w 960730"/>
                <a:gd name="connsiteY1" fmla="*/ 6172200 h 6333468"/>
                <a:gd name="connsiteX2" fmla="*/ 0 w 960730"/>
                <a:gd name="connsiteY2" fmla="*/ 6172200 h 6333468"/>
                <a:gd name="connsiteX3" fmla="*/ 0 w 960730"/>
                <a:gd name="connsiteY3" fmla="*/ 457200 h 6333468"/>
                <a:gd name="connsiteX4" fmla="*/ 133911 w 960730"/>
                <a:gd name="connsiteY4" fmla="*/ 133911 h 6333468"/>
                <a:gd name="connsiteX5" fmla="*/ 457201 w 960730"/>
                <a:gd name="connsiteY5" fmla="*/ 1 h 6333468"/>
                <a:gd name="connsiteX6" fmla="*/ 457200 w 960730"/>
                <a:gd name="connsiteY6" fmla="*/ 0 h 6333468"/>
                <a:gd name="connsiteX7" fmla="*/ 457200 w 960730"/>
                <a:gd name="connsiteY7" fmla="*/ 0 h 6333468"/>
                <a:gd name="connsiteX8" fmla="*/ 780489 w 960730"/>
                <a:gd name="connsiteY8" fmla="*/ 133911 h 6333468"/>
                <a:gd name="connsiteX9" fmla="*/ 914399 w 960730"/>
                <a:gd name="connsiteY9" fmla="*/ 457201 h 6333468"/>
                <a:gd name="connsiteX10" fmla="*/ 960730 w 960730"/>
                <a:gd name="connsiteY10" fmla="*/ 6333468 h 6333468"/>
                <a:gd name="connsiteX0" fmla="*/ 0 w 962833"/>
                <a:gd name="connsiteY0" fmla="*/ 6172200 h 6320186"/>
                <a:gd name="connsiteX1" fmla="*/ 0 w 962833"/>
                <a:gd name="connsiteY1" fmla="*/ 6172200 h 6320186"/>
                <a:gd name="connsiteX2" fmla="*/ 0 w 962833"/>
                <a:gd name="connsiteY2" fmla="*/ 6172200 h 6320186"/>
                <a:gd name="connsiteX3" fmla="*/ 0 w 962833"/>
                <a:gd name="connsiteY3" fmla="*/ 457200 h 6320186"/>
                <a:gd name="connsiteX4" fmla="*/ 133911 w 962833"/>
                <a:gd name="connsiteY4" fmla="*/ 133911 h 6320186"/>
                <a:gd name="connsiteX5" fmla="*/ 457201 w 962833"/>
                <a:gd name="connsiteY5" fmla="*/ 1 h 6320186"/>
                <a:gd name="connsiteX6" fmla="*/ 457200 w 962833"/>
                <a:gd name="connsiteY6" fmla="*/ 0 h 6320186"/>
                <a:gd name="connsiteX7" fmla="*/ 457200 w 962833"/>
                <a:gd name="connsiteY7" fmla="*/ 0 h 6320186"/>
                <a:gd name="connsiteX8" fmla="*/ 780489 w 962833"/>
                <a:gd name="connsiteY8" fmla="*/ 133911 h 6320186"/>
                <a:gd name="connsiteX9" fmla="*/ 914399 w 962833"/>
                <a:gd name="connsiteY9" fmla="*/ 457201 h 6320186"/>
                <a:gd name="connsiteX10" fmla="*/ 962833 w 962833"/>
                <a:gd name="connsiteY10" fmla="*/ 6320186 h 632018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</a:cxnLst>
              <a:rect l="l" t="t" r="r" b="b"/>
              <a:pathLst>
                <a:path w="962833" h="6320186">
                  <a:moveTo>
                    <a:pt x="0" y="6172200"/>
                  </a:moveTo>
                  <a:lnTo>
                    <a:pt x="0" y="6172200"/>
                  </a:lnTo>
                  <a:lnTo>
                    <a:pt x="0" y="6172200"/>
                  </a:lnTo>
                  <a:lnTo>
                    <a:pt x="0" y="457200"/>
                  </a:lnTo>
                  <a:cubicBezTo>
                    <a:pt x="0" y="335943"/>
                    <a:pt x="48169" y="219652"/>
                    <a:pt x="133911" y="133911"/>
                  </a:cubicBezTo>
                  <a:cubicBezTo>
                    <a:pt x="219653" y="48169"/>
                    <a:pt x="335944" y="0"/>
                    <a:pt x="457201" y="1"/>
                  </a:cubicBezTo>
                  <a:lnTo>
                    <a:pt x="457200" y="0"/>
                  </a:lnTo>
                  <a:lnTo>
                    <a:pt x="457200" y="0"/>
                  </a:lnTo>
                  <a:cubicBezTo>
                    <a:pt x="578457" y="0"/>
                    <a:pt x="694748" y="48169"/>
                    <a:pt x="780489" y="133911"/>
                  </a:cubicBezTo>
                  <a:cubicBezTo>
                    <a:pt x="866231" y="219653"/>
                    <a:pt x="914400" y="335944"/>
                    <a:pt x="914399" y="457201"/>
                  </a:cubicBezTo>
                  <a:cubicBezTo>
                    <a:pt x="943191" y="1489568"/>
                    <a:pt x="870354" y="4525828"/>
                    <a:pt x="962833" y="6320186"/>
                  </a:cubicBezTo>
                </a:path>
              </a:pathLst>
            </a:custGeom>
            <a:solidFill>
              <a:srgbClr val="073779">
                <a:alpha val="50000"/>
              </a:srgbClr>
            </a:solidFill>
            <a:ln w="25400">
              <a:solidFill>
                <a:schemeClr val="accent2">
                  <a:alpha val="5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28" name="Freeform 27"/>
            <p:cNvSpPr/>
            <p:nvPr/>
          </p:nvSpPr>
          <p:spPr>
            <a:xfrm rot="15660000">
              <a:off x="6395227" y="-278516"/>
              <a:ext cx="552099" cy="5104822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</a:cxnLst>
              <a:rect l="l" t="t" r="r" b="b"/>
              <a:pathLst>
                <a:path w="552099" h="5109912">
                  <a:moveTo>
                    <a:pt x="0" y="5016061"/>
                  </a:moveTo>
                  <a:lnTo>
                    <a:pt x="0" y="5016061"/>
                  </a:lnTo>
                  <a:lnTo>
                    <a:pt x="0" y="251460"/>
                  </a:ln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36054" y="5039297"/>
                    <a:pt x="552099" y="5109912"/>
                  </a:cubicBezTo>
                </a:path>
              </a:pathLst>
            </a:custGeom>
            <a:solidFill>
              <a:schemeClr val="accent1">
                <a:alpha val="30000"/>
              </a:schemeClr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Freeform 44"/>
            <p:cNvSpPr/>
            <p:nvPr/>
          </p:nvSpPr>
          <p:spPr>
            <a:xfrm rot="15660000">
              <a:off x="7468755" y="1178808"/>
              <a:ext cx="536285" cy="2936001"/>
            </a:xfrm>
            <a:custGeom>
              <a:avLst/>
              <a:gdLst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50292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5016061 h 5016061"/>
                <a:gd name="connsiteX10" fmla="*/ 0 w 502920"/>
                <a:gd name="connsiteY10" fmla="*/ 251460 h 5016061"/>
                <a:gd name="connsiteX11" fmla="*/ 73651 w 502920"/>
                <a:gd name="connsiteY11" fmla="*/ 73651 h 5016061"/>
                <a:gd name="connsiteX12" fmla="*/ 251460 w 502920"/>
                <a:gd name="connsiteY12" fmla="*/ 0 h 5016061"/>
                <a:gd name="connsiteX0" fmla="*/ 251460 w 545528"/>
                <a:gd name="connsiteY0" fmla="*/ 0 h 5090883"/>
                <a:gd name="connsiteX1" fmla="*/ 251460 w 545528"/>
                <a:gd name="connsiteY1" fmla="*/ 0 h 5090883"/>
                <a:gd name="connsiteX2" fmla="*/ 429269 w 545528"/>
                <a:gd name="connsiteY2" fmla="*/ 73651 h 5090883"/>
                <a:gd name="connsiteX3" fmla="*/ 502920 w 545528"/>
                <a:gd name="connsiteY3" fmla="*/ 251460 h 5090883"/>
                <a:gd name="connsiteX4" fmla="*/ 502920 w 545528"/>
                <a:gd name="connsiteY4" fmla="*/ 5016061 h 5090883"/>
                <a:gd name="connsiteX5" fmla="*/ 502920 w 545528"/>
                <a:gd name="connsiteY5" fmla="*/ 5016061 h 5090883"/>
                <a:gd name="connsiteX6" fmla="*/ 545528 w 545528"/>
                <a:gd name="connsiteY6" fmla="*/ 5090883 h 5090883"/>
                <a:gd name="connsiteX7" fmla="*/ 0 w 545528"/>
                <a:gd name="connsiteY7" fmla="*/ 5016061 h 5090883"/>
                <a:gd name="connsiteX8" fmla="*/ 0 w 545528"/>
                <a:gd name="connsiteY8" fmla="*/ 5016061 h 5090883"/>
                <a:gd name="connsiteX9" fmla="*/ 0 w 545528"/>
                <a:gd name="connsiteY9" fmla="*/ 5016061 h 5090883"/>
                <a:gd name="connsiteX10" fmla="*/ 0 w 545528"/>
                <a:gd name="connsiteY10" fmla="*/ 251460 h 5090883"/>
                <a:gd name="connsiteX11" fmla="*/ 73651 w 545528"/>
                <a:gd name="connsiteY11" fmla="*/ 73651 h 5090883"/>
                <a:gd name="connsiteX12" fmla="*/ 251460 w 545528"/>
                <a:gd name="connsiteY12" fmla="*/ 0 h 5090883"/>
                <a:gd name="connsiteX0" fmla="*/ 251460 w 502920"/>
                <a:gd name="connsiteY0" fmla="*/ 0 h 5016061"/>
                <a:gd name="connsiteX1" fmla="*/ 251460 w 502920"/>
                <a:gd name="connsiteY1" fmla="*/ 0 h 5016061"/>
                <a:gd name="connsiteX2" fmla="*/ 429269 w 502920"/>
                <a:gd name="connsiteY2" fmla="*/ 73651 h 5016061"/>
                <a:gd name="connsiteX3" fmla="*/ 502920 w 502920"/>
                <a:gd name="connsiteY3" fmla="*/ 251460 h 5016061"/>
                <a:gd name="connsiteX4" fmla="*/ 502920 w 502920"/>
                <a:gd name="connsiteY4" fmla="*/ 5016061 h 5016061"/>
                <a:gd name="connsiteX5" fmla="*/ 502920 w 502920"/>
                <a:gd name="connsiteY5" fmla="*/ 5016061 h 5016061"/>
                <a:gd name="connsiteX6" fmla="*/ 0 w 502920"/>
                <a:gd name="connsiteY6" fmla="*/ 5016061 h 5016061"/>
                <a:gd name="connsiteX7" fmla="*/ 0 w 502920"/>
                <a:gd name="connsiteY7" fmla="*/ 5016061 h 5016061"/>
                <a:gd name="connsiteX8" fmla="*/ 0 w 502920"/>
                <a:gd name="connsiteY8" fmla="*/ 5016061 h 5016061"/>
                <a:gd name="connsiteX9" fmla="*/ 0 w 502920"/>
                <a:gd name="connsiteY9" fmla="*/ 251460 h 5016061"/>
                <a:gd name="connsiteX10" fmla="*/ 73651 w 502920"/>
                <a:gd name="connsiteY10" fmla="*/ 73651 h 5016061"/>
                <a:gd name="connsiteX11" fmla="*/ 251460 w 502920"/>
                <a:gd name="connsiteY11" fmla="*/ 0 h 5016061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02920 w 578872"/>
                <a:gd name="connsiteY5" fmla="*/ 5016061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51179 w 578872"/>
                <a:gd name="connsiteY5" fmla="*/ 4969246 h 5090304"/>
                <a:gd name="connsiteX6" fmla="*/ 578872 w 578872"/>
                <a:gd name="connsiteY6" fmla="*/ 5090304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5016061 h 5090304"/>
                <a:gd name="connsiteX10" fmla="*/ 0 w 578872"/>
                <a:gd name="connsiteY10" fmla="*/ 251460 h 5090304"/>
                <a:gd name="connsiteX11" fmla="*/ 73651 w 578872"/>
                <a:gd name="connsiteY11" fmla="*/ 73651 h 5090304"/>
                <a:gd name="connsiteX12" fmla="*/ 251460 w 578872"/>
                <a:gd name="connsiteY12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02920 w 578872"/>
                <a:gd name="connsiteY4" fmla="*/ 5016061 h 5090304"/>
                <a:gd name="connsiteX5" fmla="*/ 578872 w 578872"/>
                <a:gd name="connsiteY5" fmla="*/ 5090304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5016061 h 5090304"/>
                <a:gd name="connsiteX9" fmla="*/ 0 w 578872"/>
                <a:gd name="connsiteY9" fmla="*/ 251460 h 5090304"/>
                <a:gd name="connsiteX10" fmla="*/ 73651 w 578872"/>
                <a:gd name="connsiteY10" fmla="*/ 73651 h 5090304"/>
                <a:gd name="connsiteX11" fmla="*/ 251460 w 578872"/>
                <a:gd name="connsiteY11" fmla="*/ 0 h 5090304"/>
                <a:gd name="connsiteX0" fmla="*/ 251460 w 578872"/>
                <a:gd name="connsiteY0" fmla="*/ 0 h 5090304"/>
                <a:gd name="connsiteX1" fmla="*/ 251460 w 578872"/>
                <a:gd name="connsiteY1" fmla="*/ 0 h 5090304"/>
                <a:gd name="connsiteX2" fmla="*/ 429269 w 578872"/>
                <a:gd name="connsiteY2" fmla="*/ 73651 h 5090304"/>
                <a:gd name="connsiteX3" fmla="*/ 502920 w 578872"/>
                <a:gd name="connsiteY3" fmla="*/ 251460 h 5090304"/>
                <a:gd name="connsiteX4" fmla="*/ 578872 w 578872"/>
                <a:gd name="connsiteY4" fmla="*/ 5090304 h 5090304"/>
                <a:gd name="connsiteX5" fmla="*/ 0 w 578872"/>
                <a:gd name="connsiteY5" fmla="*/ 5016061 h 5090304"/>
                <a:gd name="connsiteX6" fmla="*/ 0 w 578872"/>
                <a:gd name="connsiteY6" fmla="*/ 5016061 h 5090304"/>
                <a:gd name="connsiteX7" fmla="*/ 0 w 578872"/>
                <a:gd name="connsiteY7" fmla="*/ 5016061 h 5090304"/>
                <a:gd name="connsiteX8" fmla="*/ 0 w 578872"/>
                <a:gd name="connsiteY8" fmla="*/ 251460 h 5090304"/>
                <a:gd name="connsiteX9" fmla="*/ 73651 w 578872"/>
                <a:gd name="connsiteY9" fmla="*/ 73651 h 5090304"/>
                <a:gd name="connsiteX10" fmla="*/ 251460 w 578872"/>
                <a:gd name="connsiteY10" fmla="*/ 0 h 5090304"/>
                <a:gd name="connsiteX0" fmla="*/ 0 w 670312"/>
                <a:gd name="connsiteY0" fmla="*/ 5016061 h 5181744"/>
                <a:gd name="connsiteX1" fmla="*/ 0 w 670312"/>
                <a:gd name="connsiteY1" fmla="*/ 5016061 h 5181744"/>
                <a:gd name="connsiteX2" fmla="*/ 0 w 670312"/>
                <a:gd name="connsiteY2" fmla="*/ 5016061 h 5181744"/>
                <a:gd name="connsiteX3" fmla="*/ 0 w 670312"/>
                <a:gd name="connsiteY3" fmla="*/ 251460 h 5181744"/>
                <a:gd name="connsiteX4" fmla="*/ 73651 w 670312"/>
                <a:gd name="connsiteY4" fmla="*/ 73651 h 5181744"/>
                <a:gd name="connsiteX5" fmla="*/ 251460 w 670312"/>
                <a:gd name="connsiteY5" fmla="*/ 0 h 5181744"/>
                <a:gd name="connsiteX6" fmla="*/ 251460 w 670312"/>
                <a:gd name="connsiteY6" fmla="*/ 0 h 5181744"/>
                <a:gd name="connsiteX7" fmla="*/ 429269 w 670312"/>
                <a:gd name="connsiteY7" fmla="*/ 73651 h 5181744"/>
                <a:gd name="connsiteX8" fmla="*/ 502920 w 670312"/>
                <a:gd name="connsiteY8" fmla="*/ 251460 h 5181744"/>
                <a:gd name="connsiteX9" fmla="*/ 670312 w 670312"/>
                <a:gd name="connsiteY9" fmla="*/ 5181744 h 5181744"/>
                <a:gd name="connsiteX0" fmla="*/ 0 w 572254"/>
                <a:gd name="connsiteY0" fmla="*/ 5016061 h 5084525"/>
                <a:gd name="connsiteX1" fmla="*/ 0 w 572254"/>
                <a:gd name="connsiteY1" fmla="*/ 5016061 h 5084525"/>
                <a:gd name="connsiteX2" fmla="*/ 0 w 572254"/>
                <a:gd name="connsiteY2" fmla="*/ 5016061 h 5084525"/>
                <a:gd name="connsiteX3" fmla="*/ 0 w 572254"/>
                <a:gd name="connsiteY3" fmla="*/ 251460 h 5084525"/>
                <a:gd name="connsiteX4" fmla="*/ 73651 w 572254"/>
                <a:gd name="connsiteY4" fmla="*/ 73651 h 5084525"/>
                <a:gd name="connsiteX5" fmla="*/ 251460 w 572254"/>
                <a:gd name="connsiteY5" fmla="*/ 0 h 5084525"/>
                <a:gd name="connsiteX6" fmla="*/ 251460 w 572254"/>
                <a:gd name="connsiteY6" fmla="*/ 0 h 5084525"/>
                <a:gd name="connsiteX7" fmla="*/ 429269 w 572254"/>
                <a:gd name="connsiteY7" fmla="*/ 73651 h 5084525"/>
                <a:gd name="connsiteX8" fmla="*/ 502920 w 572254"/>
                <a:gd name="connsiteY8" fmla="*/ 251460 h 5084525"/>
                <a:gd name="connsiteX9" fmla="*/ 572254 w 572254"/>
                <a:gd name="connsiteY9" fmla="*/ 5084525 h 5084525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70150"/>
                <a:gd name="connsiteY0" fmla="*/ 5016061 h 5097807"/>
                <a:gd name="connsiteX1" fmla="*/ 0 w 570150"/>
                <a:gd name="connsiteY1" fmla="*/ 5016061 h 5097807"/>
                <a:gd name="connsiteX2" fmla="*/ 0 w 570150"/>
                <a:gd name="connsiteY2" fmla="*/ 5016061 h 5097807"/>
                <a:gd name="connsiteX3" fmla="*/ 0 w 570150"/>
                <a:gd name="connsiteY3" fmla="*/ 251460 h 5097807"/>
                <a:gd name="connsiteX4" fmla="*/ 73651 w 570150"/>
                <a:gd name="connsiteY4" fmla="*/ 73651 h 5097807"/>
                <a:gd name="connsiteX5" fmla="*/ 251460 w 570150"/>
                <a:gd name="connsiteY5" fmla="*/ 0 h 5097807"/>
                <a:gd name="connsiteX6" fmla="*/ 251460 w 570150"/>
                <a:gd name="connsiteY6" fmla="*/ 0 h 5097807"/>
                <a:gd name="connsiteX7" fmla="*/ 429269 w 570150"/>
                <a:gd name="connsiteY7" fmla="*/ 73651 h 5097807"/>
                <a:gd name="connsiteX8" fmla="*/ 502920 w 570150"/>
                <a:gd name="connsiteY8" fmla="*/ 251460 h 5097807"/>
                <a:gd name="connsiteX9" fmla="*/ 570150 w 570150"/>
                <a:gd name="connsiteY9" fmla="*/ 5097807 h 5097807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5016061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7708 w 552099"/>
                <a:gd name="connsiteY2" fmla="*/ 5018867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11177 w 552099"/>
                <a:gd name="connsiteY2" fmla="*/ 5031459 h 5109913"/>
                <a:gd name="connsiteX3" fmla="*/ 0 w 552099"/>
                <a:gd name="connsiteY3" fmla="*/ 251460 h 5109913"/>
                <a:gd name="connsiteX4" fmla="*/ 73651 w 552099"/>
                <a:gd name="connsiteY4" fmla="*/ 73651 h 5109913"/>
                <a:gd name="connsiteX5" fmla="*/ 251460 w 552099"/>
                <a:gd name="connsiteY5" fmla="*/ 0 h 5109913"/>
                <a:gd name="connsiteX6" fmla="*/ 251460 w 552099"/>
                <a:gd name="connsiteY6" fmla="*/ 0 h 5109913"/>
                <a:gd name="connsiteX7" fmla="*/ 429269 w 552099"/>
                <a:gd name="connsiteY7" fmla="*/ 73651 h 5109913"/>
                <a:gd name="connsiteX8" fmla="*/ 502920 w 552099"/>
                <a:gd name="connsiteY8" fmla="*/ 251460 h 5109913"/>
                <a:gd name="connsiteX9" fmla="*/ 552099 w 552099"/>
                <a:gd name="connsiteY9" fmla="*/ 5109913 h 5109913"/>
                <a:gd name="connsiteX0" fmla="*/ 14979 w 567078"/>
                <a:gd name="connsiteY0" fmla="*/ 5016061 h 5109913"/>
                <a:gd name="connsiteX1" fmla="*/ 14979 w 567078"/>
                <a:gd name="connsiteY1" fmla="*/ 5016061 h 5109913"/>
                <a:gd name="connsiteX2" fmla="*/ 5903 w 567078"/>
                <a:gd name="connsiteY2" fmla="*/ 4987363 h 5109913"/>
                <a:gd name="connsiteX3" fmla="*/ 14979 w 567078"/>
                <a:gd name="connsiteY3" fmla="*/ 251460 h 5109913"/>
                <a:gd name="connsiteX4" fmla="*/ 88630 w 567078"/>
                <a:gd name="connsiteY4" fmla="*/ 73651 h 5109913"/>
                <a:gd name="connsiteX5" fmla="*/ 266439 w 567078"/>
                <a:gd name="connsiteY5" fmla="*/ 0 h 5109913"/>
                <a:gd name="connsiteX6" fmla="*/ 266439 w 567078"/>
                <a:gd name="connsiteY6" fmla="*/ 0 h 5109913"/>
                <a:gd name="connsiteX7" fmla="*/ 444248 w 567078"/>
                <a:gd name="connsiteY7" fmla="*/ 73651 h 5109913"/>
                <a:gd name="connsiteX8" fmla="*/ 517899 w 567078"/>
                <a:gd name="connsiteY8" fmla="*/ 251460 h 5109913"/>
                <a:gd name="connsiteX9" fmla="*/ 567078 w 567078"/>
                <a:gd name="connsiteY9" fmla="*/ 5109913 h 5109913"/>
                <a:gd name="connsiteX0" fmla="*/ 0 w 552099"/>
                <a:gd name="connsiteY0" fmla="*/ 5016061 h 5109913"/>
                <a:gd name="connsiteX1" fmla="*/ 0 w 552099"/>
                <a:gd name="connsiteY1" fmla="*/ 5016061 h 5109913"/>
                <a:gd name="connsiteX2" fmla="*/ 0 w 552099"/>
                <a:gd name="connsiteY2" fmla="*/ 251460 h 5109913"/>
                <a:gd name="connsiteX3" fmla="*/ 73651 w 552099"/>
                <a:gd name="connsiteY3" fmla="*/ 73651 h 5109913"/>
                <a:gd name="connsiteX4" fmla="*/ 251460 w 552099"/>
                <a:gd name="connsiteY4" fmla="*/ 0 h 5109913"/>
                <a:gd name="connsiteX5" fmla="*/ 251460 w 552099"/>
                <a:gd name="connsiteY5" fmla="*/ 0 h 5109913"/>
                <a:gd name="connsiteX6" fmla="*/ 429269 w 552099"/>
                <a:gd name="connsiteY6" fmla="*/ 73651 h 5109913"/>
                <a:gd name="connsiteX7" fmla="*/ 502920 w 552099"/>
                <a:gd name="connsiteY7" fmla="*/ 251460 h 5109913"/>
                <a:gd name="connsiteX8" fmla="*/ 552099 w 552099"/>
                <a:gd name="connsiteY8" fmla="*/ 5109913 h 5109913"/>
                <a:gd name="connsiteX0" fmla="*/ 0 w 558409"/>
                <a:gd name="connsiteY0" fmla="*/ 5016061 h 5070028"/>
                <a:gd name="connsiteX1" fmla="*/ 0 w 558409"/>
                <a:gd name="connsiteY1" fmla="*/ 5016061 h 5070028"/>
                <a:gd name="connsiteX2" fmla="*/ 0 w 558409"/>
                <a:gd name="connsiteY2" fmla="*/ 251460 h 5070028"/>
                <a:gd name="connsiteX3" fmla="*/ 73651 w 558409"/>
                <a:gd name="connsiteY3" fmla="*/ 73651 h 5070028"/>
                <a:gd name="connsiteX4" fmla="*/ 251460 w 558409"/>
                <a:gd name="connsiteY4" fmla="*/ 0 h 5070028"/>
                <a:gd name="connsiteX5" fmla="*/ 251460 w 558409"/>
                <a:gd name="connsiteY5" fmla="*/ 0 h 5070028"/>
                <a:gd name="connsiteX6" fmla="*/ 429269 w 558409"/>
                <a:gd name="connsiteY6" fmla="*/ 73651 h 5070028"/>
                <a:gd name="connsiteX7" fmla="*/ 502920 w 558409"/>
                <a:gd name="connsiteY7" fmla="*/ 251460 h 5070028"/>
                <a:gd name="connsiteX8" fmla="*/ 558409 w 558409"/>
                <a:gd name="connsiteY8" fmla="*/ 5070028 h 5070028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7986 w 552099"/>
                <a:gd name="connsiteY2" fmla="*/ 5032128 h 5109912"/>
                <a:gd name="connsiteX3" fmla="*/ 0 w 552099"/>
                <a:gd name="connsiteY3" fmla="*/ 251460 h 5109912"/>
                <a:gd name="connsiteX4" fmla="*/ 73651 w 552099"/>
                <a:gd name="connsiteY4" fmla="*/ 73651 h 5109912"/>
                <a:gd name="connsiteX5" fmla="*/ 251460 w 552099"/>
                <a:gd name="connsiteY5" fmla="*/ 0 h 5109912"/>
                <a:gd name="connsiteX6" fmla="*/ 251460 w 552099"/>
                <a:gd name="connsiteY6" fmla="*/ 0 h 5109912"/>
                <a:gd name="connsiteX7" fmla="*/ 429269 w 552099"/>
                <a:gd name="connsiteY7" fmla="*/ 73651 h 5109912"/>
                <a:gd name="connsiteX8" fmla="*/ 502920 w 552099"/>
                <a:gd name="connsiteY8" fmla="*/ 251460 h 5109912"/>
                <a:gd name="connsiteX9" fmla="*/ 552099 w 552099"/>
                <a:gd name="connsiteY9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0 w 552099"/>
                <a:gd name="connsiteY1" fmla="*/ 5016061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0 w 552099"/>
                <a:gd name="connsiteY0" fmla="*/ 5016061 h 5109912"/>
                <a:gd name="connsiteX1" fmla="*/ 328 w 552099"/>
                <a:gd name="connsiteY1" fmla="*/ 2862849 h 5109912"/>
                <a:gd name="connsiteX2" fmla="*/ 0 w 552099"/>
                <a:gd name="connsiteY2" fmla="*/ 251460 h 5109912"/>
                <a:gd name="connsiteX3" fmla="*/ 73651 w 552099"/>
                <a:gd name="connsiteY3" fmla="*/ 73651 h 5109912"/>
                <a:gd name="connsiteX4" fmla="*/ 251460 w 552099"/>
                <a:gd name="connsiteY4" fmla="*/ 0 h 5109912"/>
                <a:gd name="connsiteX5" fmla="*/ 251460 w 552099"/>
                <a:gd name="connsiteY5" fmla="*/ 0 h 5109912"/>
                <a:gd name="connsiteX6" fmla="*/ 429269 w 552099"/>
                <a:gd name="connsiteY6" fmla="*/ 73651 h 5109912"/>
                <a:gd name="connsiteX7" fmla="*/ 502920 w 552099"/>
                <a:gd name="connsiteY7" fmla="*/ 251460 h 5109912"/>
                <a:gd name="connsiteX8" fmla="*/ 552099 w 552099"/>
                <a:gd name="connsiteY8" fmla="*/ 5109912 h 5109912"/>
                <a:gd name="connsiteX0" fmla="*/ 328 w 552099"/>
                <a:gd name="connsiteY0" fmla="*/ 2862849 h 5109912"/>
                <a:gd name="connsiteX1" fmla="*/ 0 w 552099"/>
                <a:gd name="connsiteY1" fmla="*/ 251460 h 5109912"/>
                <a:gd name="connsiteX2" fmla="*/ 73651 w 552099"/>
                <a:gd name="connsiteY2" fmla="*/ 73651 h 5109912"/>
                <a:gd name="connsiteX3" fmla="*/ 251460 w 552099"/>
                <a:gd name="connsiteY3" fmla="*/ 0 h 5109912"/>
                <a:gd name="connsiteX4" fmla="*/ 251460 w 552099"/>
                <a:gd name="connsiteY4" fmla="*/ 0 h 5109912"/>
                <a:gd name="connsiteX5" fmla="*/ 429269 w 552099"/>
                <a:gd name="connsiteY5" fmla="*/ 73651 h 5109912"/>
                <a:gd name="connsiteX6" fmla="*/ 502920 w 552099"/>
                <a:gd name="connsiteY6" fmla="*/ 251460 h 5109912"/>
                <a:gd name="connsiteX7" fmla="*/ 552099 w 552099"/>
                <a:gd name="connsiteY7" fmla="*/ 5109912 h 5109912"/>
                <a:gd name="connsiteX0" fmla="*/ 328 w 543353"/>
                <a:gd name="connsiteY0" fmla="*/ 2862849 h 2928006"/>
                <a:gd name="connsiteX1" fmla="*/ 0 w 543353"/>
                <a:gd name="connsiteY1" fmla="*/ 251460 h 2928006"/>
                <a:gd name="connsiteX2" fmla="*/ 73651 w 543353"/>
                <a:gd name="connsiteY2" fmla="*/ 73651 h 2928006"/>
                <a:gd name="connsiteX3" fmla="*/ 251460 w 543353"/>
                <a:gd name="connsiteY3" fmla="*/ 0 h 2928006"/>
                <a:gd name="connsiteX4" fmla="*/ 251460 w 543353"/>
                <a:gd name="connsiteY4" fmla="*/ 0 h 2928006"/>
                <a:gd name="connsiteX5" fmla="*/ 429269 w 543353"/>
                <a:gd name="connsiteY5" fmla="*/ 73651 h 2928006"/>
                <a:gd name="connsiteX6" fmla="*/ 502920 w 543353"/>
                <a:gd name="connsiteY6" fmla="*/ 251460 h 2928006"/>
                <a:gd name="connsiteX7" fmla="*/ 543353 w 543353"/>
                <a:gd name="connsiteY7" fmla="*/ 2928006 h 2928006"/>
                <a:gd name="connsiteX0" fmla="*/ 328 w 537043"/>
                <a:gd name="connsiteY0" fmla="*/ 2862849 h 2967890"/>
                <a:gd name="connsiteX1" fmla="*/ 0 w 537043"/>
                <a:gd name="connsiteY1" fmla="*/ 251460 h 2967890"/>
                <a:gd name="connsiteX2" fmla="*/ 73651 w 537043"/>
                <a:gd name="connsiteY2" fmla="*/ 73651 h 2967890"/>
                <a:gd name="connsiteX3" fmla="*/ 251460 w 537043"/>
                <a:gd name="connsiteY3" fmla="*/ 0 h 2967890"/>
                <a:gd name="connsiteX4" fmla="*/ 251460 w 537043"/>
                <a:gd name="connsiteY4" fmla="*/ 0 h 2967890"/>
                <a:gd name="connsiteX5" fmla="*/ 429269 w 537043"/>
                <a:gd name="connsiteY5" fmla="*/ 73651 h 2967890"/>
                <a:gd name="connsiteX6" fmla="*/ 502920 w 537043"/>
                <a:gd name="connsiteY6" fmla="*/ 251460 h 2967890"/>
                <a:gd name="connsiteX7" fmla="*/ 537043 w 537043"/>
                <a:gd name="connsiteY7" fmla="*/ 2967890 h 2967890"/>
                <a:gd name="connsiteX0" fmla="*/ 328 w 528237"/>
                <a:gd name="connsiteY0" fmla="*/ 2862849 h 2951509"/>
                <a:gd name="connsiteX1" fmla="*/ 0 w 528237"/>
                <a:gd name="connsiteY1" fmla="*/ 251460 h 2951509"/>
                <a:gd name="connsiteX2" fmla="*/ 73651 w 528237"/>
                <a:gd name="connsiteY2" fmla="*/ 73651 h 2951509"/>
                <a:gd name="connsiteX3" fmla="*/ 251460 w 528237"/>
                <a:gd name="connsiteY3" fmla="*/ 0 h 2951509"/>
                <a:gd name="connsiteX4" fmla="*/ 251460 w 528237"/>
                <a:gd name="connsiteY4" fmla="*/ 0 h 2951509"/>
                <a:gd name="connsiteX5" fmla="*/ 429269 w 528237"/>
                <a:gd name="connsiteY5" fmla="*/ 73651 h 2951509"/>
                <a:gd name="connsiteX6" fmla="*/ 502920 w 528237"/>
                <a:gd name="connsiteY6" fmla="*/ 251460 h 2951509"/>
                <a:gd name="connsiteX7" fmla="*/ 524305 w 528237"/>
                <a:gd name="connsiteY7" fmla="*/ 2951509 h 2951509"/>
                <a:gd name="connsiteX0" fmla="*/ 328 w 528237"/>
                <a:gd name="connsiteY0" fmla="*/ 2862849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28237"/>
                <a:gd name="connsiteY0" fmla="*/ 2863516 h 2929811"/>
                <a:gd name="connsiteX1" fmla="*/ 0 w 528237"/>
                <a:gd name="connsiteY1" fmla="*/ 251460 h 2929811"/>
                <a:gd name="connsiteX2" fmla="*/ 73651 w 528237"/>
                <a:gd name="connsiteY2" fmla="*/ 73651 h 2929811"/>
                <a:gd name="connsiteX3" fmla="*/ 251460 w 528237"/>
                <a:gd name="connsiteY3" fmla="*/ 0 h 2929811"/>
                <a:gd name="connsiteX4" fmla="*/ 251460 w 528237"/>
                <a:gd name="connsiteY4" fmla="*/ 0 h 2929811"/>
                <a:gd name="connsiteX5" fmla="*/ 429269 w 528237"/>
                <a:gd name="connsiteY5" fmla="*/ 73651 h 2929811"/>
                <a:gd name="connsiteX6" fmla="*/ 502920 w 528237"/>
                <a:gd name="connsiteY6" fmla="*/ 251460 h 2929811"/>
                <a:gd name="connsiteX7" fmla="*/ 527738 w 528237"/>
                <a:gd name="connsiteY7" fmla="*/ 2929811 h 2929811"/>
                <a:gd name="connsiteX0" fmla="*/ 4542 w 538755"/>
                <a:gd name="connsiteY0" fmla="*/ 2863516 h 2953801"/>
                <a:gd name="connsiteX1" fmla="*/ 0 w 538755"/>
                <a:gd name="connsiteY1" fmla="*/ 251460 h 2953801"/>
                <a:gd name="connsiteX2" fmla="*/ 73651 w 538755"/>
                <a:gd name="connsiteY2" fmla="*/ 73651 h 2953801"/>
                <a:gd name="connsiteX3" fmla="*/ 251460 w 538755"/>
                <a:gd name="connsiteY3" fmla="*/ 0 h 2953801"/>
                <a:gd name="connsiteX4" fmla="*/ 251460 w 538755"/>
                <a:gd name="connsiteY4" fmla="*/ 0 h 2953801"/>
                <a:gd name="connsiteX5" fmla="*/ 429269 w 538755"/>
                <a:gd name="connsiteY5" fmla="*/ 73651 h 2953801"/>
                <a:gd name="connsiteX6" fmla="*/ 502920 w 538755"/>
                <a:gd name="connsiteY6" fmla="*/ 251460 h 2953801"/>
                <a:gd name="connsiteX7" fmla="*/ 538755 w 538755"/>
                <a:gd name="connsiteY7" fmla="*/ 2953801 h 2953801"/>
                <a:gd name="connsiteX0" fmla="*/ 4542 w 536285"/>
                <a:gd name="connsiteY0" fmla="*/ 2863516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  <a:gd name="connsiteX0" fmla="*/ 6777 w 536285"/>
                <a:gd name="connsiteY0" fmla="*/ 2849391 h 2938929"/>
                <a:gd name="connsiteX1" fmla="*/ 0 w 536285"/>
                <a:gd name="connsiteY1" fmla="*/ 251460 h 2938929"/>
                <a:gd name="connsiteX2" fmla="*/ 73651 w 536285"/>
                <a:gd name="connsiteY2" fmla="*/ 73651 h 2938929"/>
                <a:gd name="connsiteX3" fmla="*/ 251460 w 536285"/>
                <a:gd name="connsiteY3" fmla="*/ 0 h 2938929"/>
                <a:gd name="connsiteX4" fmla="*/ 251460 w 536285"/>
                <a:gd name="connsiteY4" fmla="*/ 0 h 2938929"/>
                <a:gd name="connsiteX5" fmla="*/ 429269 w 536285"/>
                <a:gd name="connsiteY5" fmla="*/ 73651 h 2938929"/>
                <a:gd name="connsiteX6" fmla="*/ 502920 w 536285"/>
                <a:gd name="connsiteY6" fmla="*/ 251460 h 2938929"/>
                <a:gd name="connsiteX7" fmla="*/ 536285 w 536285"/>
                <a:gd name="connsiteY7" fmla="*/ 2938929 h 293892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</a:cxnLst>
              <a:rect l="l" t="t" r="r" b="b"/>
              <a:pathLst>
                <a:path w="536285" h="2938929">
                  <a:moveTo>
                    <a:pt x="6777" y="2849391"/>
                  </a:moveTo>
                  <a:cubicBezTo>
                    <a:pt x="6668" y="1978928"/>
                    <a:pt x="109" y="1121923"/>
                    <a:pt x="0" y="251460"/>
                  </a:cubicBezTo>
                  <a:cubicBezTo>
                    <a:pt x="0" y="184769"/>
                    <a:pt x="26493" y="120809"/>
                    <a:pt x="73651" y="73651"/>
                  </a:cubicBezTo>
                  <a:cubicBezTo>
                    <a:pt x="120809" y="26493"/>
                    <a:pt x="184769" y="0"/>
                    <a:pt x="251460" y="0"/>
                  </a:cubicBezTo>
                  <a:lnTo>
                    <a:pt x="251460" y="0"/>
                  </a:lnTo>
                  <a:cubicBezTo>
                    <a:pt x="318151" y="0"/>
                    <a:pt x="382111" y="26493"/>
                    <a:pt x="429269" y="73651"/>
                  </a:cubicBezTo>
                  <a:cubicBezTo>
                    <a:pt x="476427" y="120809"/>
                    <a:pt x="502920" y="184769"/>
                    <a:pt x="502920" y="251460"/>
                  </a:cubicBezTo>
                  <a:cubicBezTo>
                    <a:pt x="528237" y="1864408"/>
                    <a:pt x="517682" y="905440"/>
                    <a:pt x="536285" y="2938929"/>
                  </a:cubicBezTo>
                </a:path>
              </a:pathLst>
            </a:custGeom>
            <a:solidFill>
              <a:schemeClr val="accent1"/>
            </a:solidFill>
            <a:ln w="57150">
              <a:solidFill>
                <a:schemeClr val="accent2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0708" y="-641833"/>
            <a:ext cx="985797" cy="604813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  <a:gd name="connsiteX0" fmla="*/ 0 w 981537"/>
              <a:gd name="connsiteY0" fmla="*/ 6172200 h 6338829"/>
              <a:gd name="connsiteX1" fmla="*/ 0 w 981537"/>
              <a:gd name="connsiteY1" fmla="*/ 6172200 h 6338829"/>
              <a:gd name="connsiteX2" fmla="*/ 0 w 981537"/>
              <a:gd name="connsiteY2" fmla="*/ 6172200 h 6338829"/>
              <a:gd name="connsiteX3" fmla="*/ 0 w 981537"/>
              <a:gd name="connsiteY3" fmla="*/ 457200 h 6338829"/>
              <a:gd name="connsiteX4" fmla="*/ 133911 w 981537"/>
              <a:gd name="connsiteY4" fmla="*/ 133911 h 6338829"/>
              <a:gd name="connsiteX5" fmla="*/ 457201 w 981537"/>
              <a:gd name="connsiteY5" fmla="*/ 1 h 6338829"/>
              <a:gd name="connsiteX6" fmla="*/ 457200 w 981537"/>
              <a:gd name="connsiteY6" fmla="*/ 0 h 6338829"/>
              <a:gd name="connsiteX7" fmla="*/ 457200 w 981537"/>
              <a:gd name="connsiteY7" fmla="*/ 0 h 6338829"/>
              <a:gd name="connsiteX8" fmla="*/ 780489 w 981537"/>
              <a:gd name="connsiteY8" fmla="*/ 133911 h 6338829"/>
              <a:gd name="connsiteX9" fmla="*/ 914399 w 981537"/>
              <a:gd name="connsiteY9" fmla="*/ 457201 h 6338829"/>
              <a:gd name="connsiteX10" fmla="*/ 981537 w 981537"/>
              <a:gd name="connsiteY10" fmla="*/ 6338829 h 63388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81537" h="6338829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89058" y="4544471"/>
                  <a:pt x="981537" y="6338829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grpSp>
        <p:nvGrpSpPr>
          <p:cNvPr id="30" name="Group 29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7" name="Oval 36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2" name="Oval 41"/>
            <p:cNvSpPr/>
            <p:nvPr userDrawn="1"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1" name="Oval 40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4" name="Pie 33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6" name="Oval 35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8" name="Arc 37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6" name="Pie 45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7" name="Arc 46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8" name="Oval 47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9" name="Oval 48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0" name="Arc 39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0" name="Oval 49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1" name="Oval 50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32" name="Rectangle 31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022823" y="2961459"/>
            <a:ext cx="7551601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704801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Rectangle 33"/>
          <p:cNvSpPr/>
          <p:nvPr/>
        </p:nvSpPr>
        <p:spPr>
          <a:xfrm>
            <a:off x="9144" y="2476500"/>
            <a:ext cx="9125712" cy="4368800"/>
          </a:xfrm>
          <a:prstGeom prst="rect">
            <a:avLst/>
          </a:prstGeom>
          <a:solidFill>
            <a:schemeClr val="accent1">
              <a:alpha val="40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cxnSp>
        <p:nvCxnSpPr>
          <p:cNvPr id="36" name="Straight Connector 35"/>
          <p:cNvCxnSpPr/>
          <p:nvPr/>
        </p:nvCxnSpPr>
        <p:spPr>
          <a:xfrm>
            <a:off x="9144" y="2476500"/>
            <a:ext cx="9125712" cy="1588"/>
          </a:xfrm>
          <a:prstGeom prst="line">
            <a:avLst/>
          </a:prstGeom>
          <a:ln w="25400">
            <a:solidFill>
              <a:schemeClr val="accent2">
                <a:alpha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477870" y="990600"/>
            <a:ext cx="3951755" cy="1431832"/>
          </a:xfrm>
        </p:spPr>
        <p:txBody>
          <a:bodyPr anchor="b"/>
          <a:lstStyle>
            <a:lvl1pPr algn="l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416935">
            <a:off x="414291" y="1321671"/>
            <a:ext cx="3703911" cy="520297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477870" y="2547938"/>
            <a:ext cx="3951755" cy="3700462"/>
          </a:xfrm>
        </p:spPr>
        <p:txBody>
          <a:bodyPr>
            <a:normAutofit/>
          </a:bodyPr>
          <a:lstStyle>
            <a:lvl1pPr marL="0" indent="0">
              <a:spcAft>
                <a:spcPts val="10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4" name="Group 33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5" name="Rectangle 34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6" name="Straight Connector 35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2407361" y="921379"/>
            <a:ext cx="4329278" cy="3340716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2 Pictures above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6" name="Group 35"/>
          <p:cNvGrpSpPr/>
          <p:nvPr/>
        </p:nvGrpSpPr>
        <p:grpSpPr>
          <a:xfrm>
            <a:off x="9144" y="3810000"/>
            <a:ext cx="9125712" cy="3035300"/>
            <a:chOff x="9144" y="3810000"/>
            <a:chExt cx="9125712" cy="3035300"/>
          </a:xfrm>
        </p:grpSpPr>
        <p:sp>
          <p:nvSpPr>
            <p:cNvPr id="33" name="Rectangle 32"/>
            <p:cNvSpPr/>
            <p:nvPr/>
          </p:nvSpPr>
          <p:spPr>
            <a:xfrm>
              <a:off x="9144" y="3810000"/>
              <a:ext cx="9125712" cy="3035300"/>
            </a:xfrm>
            <a:prstGeom prst="rect">
              <a:avLst/>
            </a:prstGeom>
            <a:solidFill>
              <a:schemeClr val="accent1">
                <a:alpha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/>
            </a:p>
          </p:txBody>
        </p:sp>
        <p:cxnSp>
          <p:nvCxnSpPr>
            <p:cNvPr id="35" name="Straight Connector 34"/>
            <p:cNvCxnSpPr/>
            <p:nvPr/>
          </p:nvCxnSpPr>
          <p:spPr>
            <a:xfrm>
              <a:off x="9144" y="3810000"/>
              <a:ext cx="9125712" cy="1588"/>
            </a:xfrm>
            <a:prstGeom prst="line">
              <a:avLst/>
            </a:prstGeom>
            <a:ln w="25400">
              <a:solidFill>
                <a:schemeClr val="accent2">
                  <a:alpha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21338992">
            <a:off x="4305320" y="997812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13232" y="5105399"/>
            <a:ext cx="7717536" cy="1281953"/>
          </a:xfrm>
        </p:spPr>
        <p:txBody>
          <a:bodyPr>
            <a:normAutofit/>
          </a:bodyPr>
          <a:lstStyle>
            <a:lvl1pPr marL="0" indent="0" algn="ctr">
              <a:spcBef>
                <a:spcPts val="0"/>
              </a:spcBef>
              <a:spcAft>
                <a:spcPts val="300"/>
              </a:spcAft>
              <a:buNone/>
              <a:defRPr sz="18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12788" y="4444533"/>
            <a:ext cx="7716838" cy="723620"/>
          </a:xfrm>
        </p:spPr>
        <p:txBody>
          <a:bodyPr anchor="b"/>
          <a:lstStyle>
            <a:lvl1pPr algn="ctr">
              <a:lnSpc>
                <a:spcPct val="100000"/>
              </a:lnSpc>
              <a:defRPr sz="36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4" name="Picture Placeholder 2"/>
          <p:cNvSpPr>
            <a:spLocks noGrp="1"/>
          </p:cNvSpPr>
          <p:nvPr>
            <p:ph type="pic" idx="13"/>
          </p:nvPr>
        </p:nvSpPr>
        <p:spPr>
          <a:xfrm rot="153739">
            <a:off x="451737" y="946831"/>
            <a:ext cx="4329278" cy="3178754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>
            <a:normAutofit/>
          </a:bodyPr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>
            <a:off x="7299292" y="443753"/>
            <a:ext cx="1535425" cy="6400800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7318248" y="914400"/>
            <a:ext cx="1444752" cy="5486400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712787" y="1183341"/>
            <a:ext cx="6104871" cy="5217458"/>
          </a:xfrm>
        </p:spPr>
        <p:txBody>
          <a:bodyPr vert="eaVert"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ound Same Side Corner Rectangle 7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lvl5pPr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>
  <p:cSld name="Title Slide with Pictu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" name="Freeform 33"/>
          <p:cNvSpPr/>
          <p:nvPr/>
        </p:nvSpPr>
        <p:spPr>
          <a:xfrm rot="15660000">
            <a:off x="5179560" y="1837493"/>
            <a:ext cx="1040884" cy="7134813"/>
          </a:xfrm>
          <a:custGeom>
            <a:avLst/>
            <a:gdLst>
              <a:gd name="connsiteX0" fmla="*/ 498324 w 996648"/>
              <a:gd name="connsiteY0" fmla="*/ 0 h 6971904"/>
              <a:gd name="connsiteX1" fmla="*/ 498324 w 996648"/>
              <a:gd name="connsiteY1" fmla="*/ 0 h 6971904"/>
              <a:gd name="connsiteX2" fmla="*/ 850692 w 996648"/>
              <a:gd name="connsiteY2" fmla="*/ 145956 h 6971904"/>
              <a:gd name="connsiteX3" fmla="*/ 996647 w 996648"/>
              <a:gd name="connsiteY3" fmla="*/ 498325 h 6971904"/>
              <a:gd name="connsiteX4" fmla="*/ 996648 w 996648"/>
              <a:gd name="connsiteY4" fmla="*/ 6971904 h 6971904"/>
              <a:gd name="connsiteX5" fmla="*/ 996648 w 996648"/>
              <a:gd name="connsiteY5" fmla="*/ 6971904 h 6971904"/>
              <a:gd name="connsiteX6" fmla="*/ 996648 w 996648"/>
              <a:gd name="connsiteY6" fmla="*/ 6971904 h 6971904"/>
              <a:gd name="connsiteX7" fmla="*/ 0 w 996648"/>
              <a:gd name="connsiteY7" fmla="*/ 6971904 h 6971904"/>
              <a:gd name="connsiteX8" fmla="*/ 0 w 996648"/>
              <a:gd name="connsiteY8" fmla="*/ 6971904 h 6971904"/>
              <a:gd name="connsiteX9" fmla="*/ 0 w 996648"/>
              <a:gd name="connsiteY9" fmla="*/ 6971904 h 6971904"/>
              <a:gd name="connsiteX10" fmla="*/ 0 w 996648"/>
              <a:gd name="connsiteY10" fmla="*/ 498324 h 6971904"/>
              <a:gd name="connsiteX11" fmla="*/ 145956 w 996648"/>
              <a:gd name="connsiteY11" fmla="*/ 145956 h 6971904"/>
              <a:gd name="connsiteX12" fmla="*/ 498325 w 996648"/>
              <a:gd name="connsiteY12" fmla="*/ 1 h 6971904"/>
              <a:gd name="connsiteX13" fmla="*/ 498324 w 996648"/>
              <a:gd name="connsiteY13" fmla="*/ 0 h 6971904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996648 w 1051569"/>
              <a:gd name="connsiteY5" fmla="*/ 6971904 h 7134903"/>
              <a:gd name="connsiteX6" fmla="*/ 1051569 w 1051569"/>
              <a:gd name="connsiteY6" fmla="*/ 7134903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6971904 h 7134903"/>
              <a:gd name="connsiteX10" fmla="*/ 0 w 1051569"/>
              <a:gd name="connsiteY10" fmla="*/ 498324 h 7134903"/>
              <a:gd name="connsiteX11" fmla="*/ 145956 w 1051569"/>
              <a:gd name="connsiteY11" fmla="*/ 145956 h 7134903"/>
              <a:gd name="connsiteX12" fmla="*/ 498325 w 1051569"/>
              <a:gd name="connsiteY12" fmla="*/ 1 h 7134903"/>
              <a:gd name="connsiteX13" fmla="*/ 498324 w 1051569"/>
              <a:gd name="connsiteY13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996648 w 1051569"/>
              <a:gd name="connsiteY4" fmla="*/ 6971904 h 7134903"/>
              <a:gd name="connsiteX5" fmla="*/ 1051569 w 1051569"/>
              <a:gd name="connsiteY5" fmla="*/ 7134903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6971904 h 7134903"/>
              <a:gd name="connsiteX9" fmla="*/ 0 w 1051569"/>
              <a:gd name="connsiteY9" fmla="*/ 498324 h 7134903"/>
              <a:gd name="connsiteX10" fmla="*/ 145956 w 1051569"/>
              <a:gd name="connsiteY10" fmla="*/ 145956 h 7134903"/>
              <a:gd name="connsiteX11" fmla="*/ 498325 w 1051569"/>
              <a:gd name="connsiteY11" fmla="*/ 1 h 7134903"/>
              <a:gd name="connsiteX12" fmla="*/ 498324 w 1051569"/>
              <a:gd name="connsiteY12" fmla="*/ 0 h 7134903"/>
              <a:gd name="connsiteX0" fmla="*/ 498324 w 1217677"/>
              <a:gd name="connsiteY0" fmla="*/ 0 h 7134903"/>
              <a:gd name="connsiteX1" fmla="*/ 498324 w 1217677"/>
              <a:gd name="connsiteY1" fmla="*/ 0 h 7134903"/>
              <a:gd name="connsiteX2" fmla="*/ 850692 w 1217677"/>
              <a:gd name="connsiteY2" fmla="*/ 145956 h 7134903"/>
              <a:gd name="connsiteX3" fmla="*/ 996647 w 1217677"/>
              <a:gd name="connsiteY3" fmla="*/ 498325 h 7134903"/>
              <a:gd name="connsiteX4" fmla="*/ 1051569 w 1217677"/>
              <a:gd name="connsiteY4" fmla="*/ 7134903 h 7134903"/>
              <a:gd name="connsiteX5" fmla="*/ 0 w 1217677"/>
              <a:gd name="connsiteY5" fmla="*/ 6971904 h 7134903"/>
              <a:gd name="connsiteX6" fmla="*/ 0 w 1217677"/>
              <a:gd name="connsiteY6" fmla="*/ 6971904 h 7134903"/>
              <a:gd name="connsiteX7" fmla="*/ 0 w 1217677"/>
              <a:gd name="connsiteY7" fmla="*/ 6971904 h 7134903"/>
              <a:gd name="connsiteX8" fmla="*/ 0 w 1217677"/>
              <a:gd name="connsiteY8" fmla="*/ 498324 h 7134903"/>
              <a:gd name="connsiteX9" fmla="*/ 145956 w 1217677"/>
              <a:gd name="connsiteY9" fmla="*/ 145956 h 7134903"/>
              <a:gd name="connsiteX10" fmla="*/ 498325 w 1217677"/>
              <a:gd name="connsiteY10" fmla="*/ 1 h 7134903"/>
              <a:gd name="connsiteX11" fmla="*/ 498324 w 1217677"/>
              <a:gd name="connsiteY11" fmla="*/ 0 h 7134903"/>
              <a:gd name="connsiteX0" fmla="*/ 498324 w 1051569"/>
              <a:gd name="connsiteY0" fmla="*/ 0 h 7134903"/>
              <a:gd name="connsiteX1" fmla="*/ 498324 w 1051569"/>
              <a:gd name="connsiteY1" fmla="*/ 0 h 7134903"/>
              <a:gd name="connsiteX2" fmla="*/ 850692 w 1051569"/>
              <a:gd name="connsiteY2" fmla="*/ 145956 h 7134903"/>
              <a:gd name="connsiteX3" fmla="*/ 996647 w 1051569"/>
              <a:gd name="connsiteY3" fmla="*/ 498325 h 7134903"/>
              <a:gd name="connsiteX4" fmla="*/ 1051569 w 1051569"/>
              <a:gd name="connsiteY4" fmla="*/ 7134903 h 7134903"/>
              <a:gd name="connsiteX5" fmla="*/ 0 w 1051569"/>
              <a:gd name="connsiteY5" fmla="*/ 6971904 h 7134903"/>
              <a:gd name="connsiteX6" fmla="*/ 0 w 1051569"/>
              <a:gd name="connsiteY6" fmla="*/ 6971904 h 7134903"/>
              <a:gd name="connsiteX7" fmla="*/ 0 w 1051569"/>
              <a:gd name="connsiteY7" fmla="*/ 6971904 h 7134903"/>
              <a:gd name="connsiteX8" fmla="*/ 0 w 1051569"/>
              <a:gd name="connsiteY8" fmla="*/ 498324 h 7134903"/>
              <a:gd name="connsiteX9" fmla="*/ 145956 w 1051569"/>
              <a:gd name="connsiteY9" fmla="*/ 145956 h 7134903"/>
              <a:gd name="connsiteX10" fmla="*/ 498325 w 1051569"/>
              <a:gd name="connsiteY10" fmla="*/ 1 h 7134903"/>
              <a:gd name="connsiteX11" fmla="*/ 498324 w 1051569"/>
              <a:gd name="connsiteY11" fmla="*/ 0 h 7134903"/>
              <a:gd name="connsiteX0" fmla="*/ 0 w 1143009"/>
              <a:gd name="connsiteY0" fmla="*/ 6971904 h 7226343"/>
              <a:gd name="connsiteX1" fmla="*/ 0 w 1143009"/>
              <a:gd name="connsiteY1" fmla="*/ 6971904 h 7226343"/>
              <a:gd name="connsiteX2" fmla="*/ 0 w 1143009"/>
              <a:gd name="connsiteY2" fmla="*/ 6971904 h 7226343"/>
              <a:gd name="connsiteX3" fmla="*/ 0 w 1143009"/>
              <a:gd name="connsiteY3" fmla="*/ 498324 h 7226343"/>
              <a:gd name="connsiteX4" fmla="*/ 145956 w 1143009"/>
              <a:gd name="connsiteY4" fmla="*/ 145956 h 7226343"/>
              <a:gd name="connsiteX5" fmla="*/ 498325 w 1143009"/>
              <a:gd name="connsiteY5" fmla="*/ 1 h 7226343"/>
              <a:gd name="connsiteX6" fmla="*/ 498324 w 1143009"/>
              <a:gd name="connsiteY6" fmla="*/ 0 h 7226343"/>
              <a:gd name="connsiteX7" fmla="*/ 498324 w 1143009"/>
              <a:gd name="connsiteY7" fmla="*/ 0 h 7226343"/>
              <a:gd name="connsiteX8" fmla="*/ 850692 w 1143009"/>
              <a:gd name="connsiteY8" fmla="*/ 145956 h 7226343"/>
              <a:gd name="connsiteX9" fmla="*/ 996647 w 1143009"/>
              <a:gd name="connsiteY9" fmla="*/ 498325 h 7226343"/>
              <a:gd name="connsiteX10" fmla="*/ 1143009 w 1143009"/>
              <a:gd name="connsiteY10" fmla="*/ 7226343 h 7226343"/>
              <a:gd name="connsiteX0" fmla="*/ 0 w 1095577"/>
              <a:gd name="connsiteY0" fmla="*/ 6971904 h 7197301"/>
              <a:gd name="connsiteX1" fmla="*/ 0 w 1095577"/>
              <a:gd name="connsiteY1" fmla="*/ 6971904 h 7197301"/>
              <a:gd name="connsiteX2" fmla="*/ 0 w 1095577"/>
              <a:gd name="connsiteY2" fmla="*/ 6971904 h 7197301"/>
              <a:gd name="connsiteX3" fmla="*/ 0 w 1095577"/>
              <a:gd name="connsiteY3" fmla="*/ 498324 h 7197301"/>
              <a:gd name="connsiteX4" fmla="*/ 145956 w 1095577"/>
              <a:gd name="connsiteY4" fmla="*/ 145956 h 7197301"/>
              <a:gd name="connsiteX5" fmla="*/ 498325 w 1095577"/>
              <a:gd name="connsiteY5" fmla="*/ 1 h 7197301"/>
              <a:gd name="connsiteX6" fmla="*/ 498324 w 1095577"/>
              <a:gd name="connsiteY6" fmla="*/ 0 h 7197301"/>
              <a:gd name="connsiteX7" fmla="*/ 498324 w 1095577"/>
              <a:gd name="connsiteY7" fmla="*/ 0 h 7197301"/>
              <a:gd name="connsiteX8" fmla="*/ 850692 w 1095577"/>
              <a:gd name="connsiteY8" fmla="*/ 145956 h 7197301"/>
              <a:gd name="connsiteX9" fmla="*/ 996647 w 1095577"/>
              <a:gd name="connsiteY9" fmla="*/ 498325 h 7197301"/>
              <a:gd name="connsiteX10" fmla="*/ 1095577 w 1095577"/>
              <a:gd name="connsiteY10" fmla="*/ 7197301 h 7197301"/>
              <a:gd name="connsiteX0" fmla="*/ 0 w 1045874"/>
              <a:gd name="connsiteY0" fmla="*/ 6971904 h 7103308"/>
              <a:gd name="connsiteX1" fmla="*/ 0 w 1045874"/>
              <a:gd name="connsiteY1" fmla="*/ 6971904 h 7103308"/>
              <a:gd name="connsiteX2" fmla="*/ 0 w 1045874"/>
              <a:gd name="connsiteY2" fmla="*/ 6971904 h 7103308"/>
              <a:gd name="connsiteX3" fmla="*/ 0 w 1045874"/>
              <a:gd name="connsiteY3" fmla="*/ 498324 h 7103308"/>
              <a:gd name="connsiteX4" fmla="*/ 145956 w 1045874"/>
              <a:gd name="connsiteY4" fmla="*/ 145956 h 7103308"/>
              <a:gd name="connsiteX5" fmla="*/ 498325 w 1045874"/>
              <a:gd name="connsiteY5" fmla="*/ 1 h 7103308"/>
              <a:gd name="connsiteX6" fmla="*/ 498324 w 1045874"/>
              <a:gd name="connsiteY6" fmla="*/ 0 h 7103308"/>
              <a:gd name="connsiteX7" fmla="*/ 498324 w 1045874"/>
              <a:gd name="connsiteY7" fmla="*/ 0 h 7103308"/>
              <a:gd name="connsiteX8" fmla="*/ 850692 w 1045874"/>
              <a:gd name="connsiteY8" fmla="*/ 145956 h 7103308"/>
              <a:gd name="connsiteX9" fmla="*/ 996647 w 1045874"/>
              <a:gd name="connsiteY9" fmla="*/ 498325 h 7103308"/>
              <a:gd name="connsiteX10" fmla="*/ 1045874 w 1045874"/>
              <a:gd name="connsiteY10" fmla="*/ 7103308 h 7103308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  <a:gd name="connsiteX0" fmla="*/ 0 w 1040884"/>
              <a:gd name="connsiteY0" fmla="*/ 6971904 h 7134813"/>
              <a:gd name="connsiteX1" fmla="*/ 0 w 1040884"/>
              <a:gd name="connsiteY1" fmla="*/ 6971904 h 7134813"/>
              <a:gd name="connsiteX2" fmla="*/ 0 w 1040884"/>
              <a:gd name="connsiteY2" fmla="*/ 6971904 h 7134813"/>
              <a:gd name="connsiteX3" fmla="*/ 0 w 1040884"/>
              <a:gd name="connsiteY3" fmla="*/ 498324 h 7134813"/>
              <a:gd name="connsiteX4" fmla="*/ 145956 w 1040884"/>
              <a:gd name="connsiteY4" fmla="*/ 145956 h 7134813"/>
              <a:gd name="connsiteX5" fmla="*/ 498325 w 1040884"/>
              <a:gd name="connsiteY5" fmla="*/ 1 h 7134813"/>
              <a:gd name="connsiteX6" fmla="*/ 498324 w 1040884"/>
              <a:gd name="connsiteY6" fmla="*/ 0 h 7134813"/>
              <a:gd name="connsiteX7" fmla="*/ 498324 w 1040884"/>
              <a:gd name="connsiteY7" fmla="*/ 0 h 7134813"/>
              <a:gd name="connsiteX8" fmla="*/ 850692 w 1040884"/>
              <a:gd name="connsiteY8" fmla="*/ 145956 h 7134813"/>
              <a:gd name="connsiteX9" fmla="*/ 996647 w 1040884"/>
              <a:gd name="connsiteY9" fmla="*/ 498325 h 7134813"/>
              <a:gd name="connsiteX10" fmla="*/ 1040884 w 1040884"/>
              <a:gd name="connsiteY10" fmla="*/ 7134813 h 713481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040884" h="7134813">
                <a:moveTo>
                  <a:pt x="0" y="6971904"/>
                </a:moveTo>
                <a:lnTo>
                  <a:pt x="0" y="6971904"/>
                </a:lnTo>
                <a:lnTo>
                  <a:pt x="0" y="6971904"/>
                </a:lnTo>
                <a:lnTo>
                  <a:pt x="0" y="498324"/>
                </a:lnTo>
                <a:cubicBezTo>
                  <a:pt x="0" y="366160"/>
                  <a:pt x="52502" y="239410"/>
                  <a:pt x="145956" y="145956"/>
                </a:cubicBezTo>
                <a:cubicBezTo>
                  <a:pt x="239410" y="52502"/>
                  <a:pt x="366161" y="1"/>
                  <a:pt x="498325" y="1"/>
                </a:cubicBezTo>
                <a:lnTo>
                  <a:pt x="498324" y="0"/>
                </a:lnTo>
                <a:lnTo>
                  <a:pt x="498324" y="0"/>
                </a:lnTo>
                <a:cubicBezTo>
                  <a:pt x="630488" y="0"/>
                  <a:pt x="757238" y="52502"/>
                  <a:pt x="850692" y="145956"/>
                </a:cubicBezTo>
                <a:cubicBezTo>
                  <a:pt x="944146" y="239410"/>
                  <a:pt x="996647" y="366161"/>
                  <a:pt x="996647" y="498325"/>
                </a:cubicBezTo>
                <a:cubicBezTo>
                  <a:pt x="1030126" y="1663149"/>
                  <a:pt x="1037566" y="5867764"/>
                  <a:pt x="1040884" y="7134813"/>
                </a:cubicBezTo>
              </a:path>
            </a:pathLst>
          </a:custGeom>
          <a:solidFill>
            <a:schemeClr val="tx2">
              <a:alpha val="60000"/>
            </a:schemeClr>
          </a:solidFill>
          <a:ln>
            <a:solidFill>
              <a:schemeClr val="bg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pic>
        <p:nvPicPr>
          <p:cNvPr id="8" name="Picture 7" descr="TitleSlide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ln>
            <a:noFill/>
          </a:ln>
        </p:spPr>
      </p:pic>
      <p:grpSp>
        <p:nvGrpSpPr>
          <p:cNvPr id="27" name="Group 26"/>
          <p:cNvGrpSpPr/>
          <p:nvPr/>
        </p:nvGrpSpPr>
        <p:grpSpPr>
          <a:xfrm>
            <a:off x="787878" y="-970104"/>
            <a:ext cx="5636587" cy="2701922"/>
            <a:chOff x="787878" y="-970104"/>
            <a:chExt cx="5636587" cy="2701922"/>
          </a:xfrm>
        </p:grpSpPr>
        <p:sp>
          <p:nvSpPr>
            <p:cNvPr id="31" name="Oval 30"/>
            <p:cNvSpPr/>
            <p:nvPr/>
          </p:nvSpPr>
          <p:spPr>
            <a:xfrm>
              <a:off x="2382982" y="1122218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Oval 31"/>
            <p:cNvSpPr/>
            <p:nvPr/>
          </p:nvSpPr>
          <p:spPr>
            <a:xfrm>
              <a:off x="2856954" y="76200"/>
              <a:ext cx="1023669" cy="8382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3" name="Oval 32"/>
            <p:cNvSpPr/>
            <p:nvPr/>
          </p:nvSpPr>
          <p:spPr>
            <a:xfrm>
              <a:off x="1948131" y="46402"/>
              <a:ext cx="1023669" cy="867998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5" name="Pie 34"/>
            <p:cNvSpPr/>
            <p:nvPr/>
          </p:nvSpPr>
          <p:spPr>
            <a:xfrm>
              <a:off x="1219200" y="-765132"/>
              <a:ext cx="3505316" cy="1521076"/>
            </a:xfrm>
            <a:prstGeom prst="pie">
              <a:avLst>
                <a:gd name="adj1" fmla="val 22874"/>
                <a:gd name="adj2" fmla="val 10801881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9" name="Oval 38"/>
            <p:cNvSpPr/>
            <p:nvPr/>
          </p:nvSpPr>
          <p:spPr>
            <a:xfrm>
              <a:off x="2345120" y="141183"/>
              <a:ext cx="1023669" cy="952934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3" name="Arc 42"/>
            <p:cNvSpPr/>
            <p:nvPr/>
          </p:nvSpPr>
          <p:spPr>
            <a:xfrm rot="12469977">
              <a:off x="1178780" y="-178449"/>
              <a:ext cx="1133352" cy="831645"/>
            </a:xfrm>
            <a:prstGeom prst="arc">
              <a:avLst>
                <a:gd name="adj1" fmla="val 11101214"/>
                <a:gd name="adj2" fmla="val 21230192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4" name="Pie 43"/>
            <p:cNvSpPr/>
            <p:nvPr/>
          </p:nvSpPr>
          <p:spPr>
            <a:xfrm rot="60000">
              <a:off x="787878" y="-198453"/>
              <a:ext cx="381000" cy="381000"/>
            </a:xfrm>
            <a:prstGeom prst="pie">
              <a:avLst>
                <a:gd name="adj1" fmla="val 21598475"/>
                <a:gd name="adj2" fmla="val 10634284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45" name="Arc 44"/>
            <p:cNvSpPr/>
            <p:nvPr/>
          </p:nvSpPr>
          <p:spPr>
            <a:xfrm rot="6387309">
              <a:off x="4862250" y="-839605"/>
              <a:ext cx="1453063" cy="1671367"/>
            </a:xfrm>
            <a:prstGeom prst="arc">
              <a:avLst>
                <a:gd name="adj1" fmla="val 15214126"/>
                <a:gd name="adj2" fmla="val 4414917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3" name="Oval 52"/>
            <p:cNvSpPr/>
            <p:nvPr/>
          </p:nvSpPr>
          <p:spPr>
            <a:xfrm>
              <a:off x="5362575" y="461226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4" name="Oval 53"/>
            <p:cNvSpPr/>
            <p:nvPr/>
          </p:nvSpPr>
          <p:spPr>
            <a:xfrm>
              <a:off x="4800600" y="152400"/>
              <a:ext cx="756423" cy="6436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5" name="Arc 54"/>
            <p:cNvSpPr/>
            <p:nvPr/>
          </p:nvSpPr>
          <p:spPr>
            <a:xfrm rot="6387309">
              <a:off x="3396216" y="-1040840"/>
              <a:ext cx="1905868" cy="2047339"/>
            </a:xfrm>
            <a:prstGeom prst="arc">
              <a:avLst>
                <a:gd name="adj1" fmla="val 15243146"/>
                <a:gd name="adj2" fmla="val 436902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6" name="Oval 55"/>
            <p:cNvSpPr/>
            <p:nvPr/>
          </p:nvSpPr>
          <p:spPr>
            <a:xfrm>
              <a:off x="6115050" y="590550"/>
              <a:ext cx="152400" cy="152400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57" name="Oval 56"/>
            <p:cNvSpPr/>
            <p:nvPr/>
          </p:nvSpPr>
          <p:spPr>
            <a:xfrm>
              <a:off x="6191250" y="485775"/>
              <a:ext cx="104774" cy="104774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5" name="Freeform 24"/>
          <p:cNvSpPr/>
          <p:nvPr/>
        </p:nvSpPr>
        <p:spPr>
          <a:xfrm rot="15660000">
            <a:off x="5752786" y="67657"/>
            <a:ext cx="967012" cy="6030348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bg2">
              <a:lumMod val="40000"/>
              <a:lumOff val="60000"/>
              <a:alpha val="8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1" name="Freeform 20"/>
          <p:cNvSpPr/>
          <p:nvPr/>
        </p:nvSpPr>
        <p:spPr>
          <a:xfrm rot="15669120">
            <a:off x="4038986" y="-17105"/>
            <a:ext cx="1788669" cy="8821162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132845 w 2209695"/>
              <a:gd name="connsiteY0" fmla="*/ 885693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70836 w 2209695"/>
              <a:gd name="connsiteY0" fmla="*/ 8848823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70836" y="8848823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6" name="Freeform 25"/>
          <p:cNvSpPr/>
          <p:nvPr/>
        </p:nvSpPr>
        <p:spPr>
          <a:xfrm rot="15660000">
            <a:off x="6127955" y="621077"/>
            <a:ext cx="932370" cy="5296611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chemeClr val="tx2">
              <a:alpha val="50000"/>
            </a:schemeClr>
          </a:solidFill>
          <a:ln w="25400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4" name="Freeform 23"/>
          <p:cNvSpPr/>
          <p:nvPr/>
        </p:nvSpPr>
        <p:spPr>
          <a:xfrm rot="15660000">
            <a:off x="5624128" y="78644"/>
            <a:ext cx="962833" cy="6320186"/>
          </a:xfrm>
          <a:custGeom>
            <a:avLst/>
            <a:gdLst>
              <a:gd name="connsiteX0" fmla="*/ 457200 w 914400"/>
              <a:gd name="connsiteY0" fmla="*/ 0 h 6172200"/>
              <a:gd name="connsiteX1" fmla="*/ 457200 w 914400"/>
              <a:gd name="connsiteY1" fmla="*/ 0 h 6172200"/>
              <a:gd name="connsiteX2" fmla="*/ 780489 w 914400"/>
              <a:gd name="connsiteY2" fmla="*/ 133911 h 6172200"/>
              <a:gd name="connsiteX3" fmla="*/ 914399 w 914400"/>
              <a:gd name="connsiteY3" fmla="*/ 457201 h 6172200"/>
              <a:gd name="connsiteX4" fmla="*/ 914400 w 914400"/>
              <a:gd name="connsiteY4" fmla="*/ 6172200 h 6172200"/>
              <a:gd name="connsiteX5" fmla="*/ 914400 w 914400"/>
              <a:gd name="connsiteY5" fmla="*/ 6172200 h 6172200"/>
              <a:gd name="connsiteX6" fmla="*/ 914400 w 914400"/>
              <a:gd name="connsiteY6" fmla="*/ 6172200 h 6172200"/>
              <a:gd name="connsiteX7" fmla="*/ 0 w 914400"/>
              <a:gd name="connsiteY7" fmla="*/ 6172200 h 6172200"/>
              <a:gd name="connsiteX8" fmla="*/ 0 w 914400"/>
              <a:gd name="connsiteY8" fmla="*/ 6172200 h 6172200"/>
              <a:gd name="connsiteX9" fmla="*/ 0 w 914400"/>
              <a:gd name="connsiteY9" fmla="*/ 6172200 h 6172200"/>
              <a:gd name="connsiteX10" fmla="*/ 0 w 914400"/>
              <a:gd name="connsiteY10" fmla="*/ 457200 h 6172200"/>
              <a:gd name="connsiteX11" fmla="*/ 133911 w 914400"/>
              <a:gd name="connsiteY11" fmla="*/ 133911 h 6172200"/>
              <a:gd name="connsiteX12" fmla="*/ 457201 w 914400"/>
              <a:gd name="connsiteY12" fmla="*/ 1 h 6172200"/>
              <a:gd name="connsiteX13" fmla="*/ 457200 w 914400"/>
              <a:gd name="connsiteY13" fmla="*/ 0 h 6172200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14400 w 953241"/>
              <a:gd name="connsiteY5" fmla="*/ 6172200 h 6328114"/>
              <a:gd name="connsiteX6" fmla="*/ 953241 w 953241"/>
              <a:gd name="connsiteY6" fmla="*/ 6328114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6172200 h 6328114"/>
              <a:gd name="connsiteX10" fmla="*/ 0 w 953241"/>
              <a:gd name="connsiteY10" fmla="*/ 457200 h 6328114"/>
              <a:gd name="connsiteX11" fmla="*/ 133911 w 953241"/>
              <a:gd name="connsiteY11" fmla="*/ 133911 h 6328114"/>
              <a:gd name="connsiteX12" fmla="*/ 457201 w 953241"/>
              <a:gd name="connsiteY12" fmla="*/ 1 h 6328114"/>
              <a:gd name="connsiteX13" fmla="*/ 457200 w 953241"/>
              <a:gd name="connsiteY13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14400 w 953241"/>
              <a:gd name="connsiteY4" fmla="*/ 6172200 h 6328114"/>
              <a:gd name="connsiteX5" fmla="*/ 953241 w 953241"/>
              <a:gd name="connsiteY5" fmla="*/ 6328114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6172200 h 6328114"/>
              <a:gd name="connsiteX9" fmla="*/ 0 w 953241"/>
              <a:gd name="connsiteY9" fmla="*/ 457200 h 6328114"/>
              <a:gd name="connsiteX10" fmla="*/ 133911 w 953241"/>
              <a:gd name="connsiteY10" fmla="*/ 133911 h 6328114"/>
              <a:gd name="connsiteX11" fmla="*/ 457201 w 953241"/>
              <a:gd name="connsiteY11" fmla="*/ 1 h 6328114"/>
              <a:gd name="connsiteX12" fmla="*/ 457200 w 953241"/>
              <a:gd name="connsiteY12" fmla="*/ 0 h 6328114"/>
              <a:gd name="connsiteX0" fmla="*/ 457200 w 1105641"/>
              <a:gd name="connsiteY0" fmla="*/ 0 h 6328114"/>
              <a:gd name="connsiteX1" fmla="*/ 457200 w 1105641"/>
              <a:gd name="connsiteY1" fmla="*/ 0 h 6328114"/>
              <a:gd name="connsiteX2" fmla="*/ 780489 w 1105641"/>
              <a:gd name="connsiteY2" fmla="*/ 133911 h 6328114"/>
              <a:gd name="connsiteX3" fmla="*/ 914399 w 1105641"/>
              <a:gd name="connsiteY3" fmla="*/ 457201 h 6328114"/>
              <a:gd name="connsiteX4" fmla="*/ 953241 w 1105641"/>
              <a:gd name="connsiteY4" fmla="*/ 6328114 h 6328114"/>
              <a:gd name="connsiteX5" fmla="*/ 0 w 1105641"/>
              <a:gd name="connsiteY5" fmla="*/ 6172200 h 6328114"/>
              <a:gd name="connsiteX6" fmla="*/ 0 w 1105641"/>
              <a:gd name="connsiteY6" fmla="*/ 6172200 h 6328114"/>
              <a:gd name="connsiteX7" fmla="*/ 0 w 1105641"/>
              <a:gd name="connsiteY7" fmla="*/ 6172200 h 6328114"/>
              <a:gd name="connsiteX8" fmla="*/ 0 w 1105641"/>
              <a:gd name="connsiteY8" fmla="*/ 457200 h 6328114"/>
              <a:gd name="connsiteX9" fmla="*/ 133911 w 1105641"/>
              <a:gd name="connsiteY9" fmla="*/ 133911 h 6328114"/>
              <a:gd name="connsiteX10" fmla="*/ 457201 w 1105641"/>
              <a:gd name="connsiteY10" fmla="*/ 1 h 6328114"/>
              <a:gd name="connsiteX11" fmla="*/ 457200 w 1105641"/>
              <a:gd name="connsiteY11" fmla="*/ 0 h 6328114"/>
              <a:gd name="connsiteX0" fmla="*/ 457200 w 953241"/>
              <a:gd name="connsiteY0" fmla="*/ 0 h 6328114"/>
              <a:gd name="connsiteX1" fmla="*/ 457200 w 953241"/>
              <a:gd name="connsiteY1" fmla="*/ 0 h 6328114"/>
              <a:gd name="connsiteX2" fmla="*/ 780489 w 953241"/>
              <a:gd name="connsiteY2" fmla="*/ 133911 h 6328114"/>
              <a:gd name="connsiteX3" fmla="*/ 914399 w 953241"/>
              <a:gd name="connsiteY3" fmla="*/ 457201 h 6328114"/>
              <a:gd name="connsiteX4" fmla="*/ 953241 w 953241"/>
              <a:gd name="connsiteY4" fmla="*/ 6328114 h 6328114"/>
              <a:gd name="connsiteX5" fmla="*/ 0 w 953241"/>
              <a:gd name="connsiteY5" fmla="*/ 6172200 h 6328114"/>
              <a:gd name="connsiteX6" fmla="*/ 0 w 953241"/>
              <a:gd name="connsiteY6" fmla="*/ 6172200 h 6328114"/>
              <a:gd name="connsiteX7" fmla="*/ 0 w 953241"/>
              <a:gd name="connsiteY7" fmla="*/ 6172200 h 6328114"/>
              <a:gd name="connsiteX8" fmla="*/ 0 w 953241"/>
              <a:gd name="connsiteY8" fmla="*/ 457200 h 6328114"/>
              <a:gd name="connsiteX9" fmla="*/ 133911 w 953241"/>
              <a:gd name="connsiteY9" fmla="*/ 133911 h 6328114"/>
              <a:gd name="connsiteX10" fmla="*/ 457201 w 953241"/>
              <a:gd name="connsiteY10" fmla="*/ 1 h 6328114"/>
              <a:gd name="connsiteX11" fmla="*/ 457200 w 953241"/>
              <a:gd name="connsiteY11" fmla="*/ 0 h 6328114"/>
              <a:gd name="connsiteX0" fmla="*/ 457200 w 943191"/>
              <a:gd name="connsiteY0" fmla="*/ 0 h 6312729"/>
              <a:gd name="connsiteX1" fmla="*/ 457200 w 943191"/>
              <a:gd name="connsiteY1" fmla="*/ 0 h 6312729"/>
              <a:gd name="connsiteX2" fmla="*/ 780489 w 943191"/>
              <a:gd name="connsiteY2" fmla="*/ 133911 h 6312729"/>
              <a:gd name="connsiteX3" fmla="*/ 914399 w 943191"/>
              <a:gd name="connsiteY3" fmla="*/ 457201 h 6312729"/>
              <a:gd name="connsiteX4" fmla="*/ 942064 w 943191"/>
              <a:gd name="connsiteY4" fmla="*/ 6312729 h 6312729"/>
              <a:gd name="connsiteX5" fmla="*/ 0 w 943191"/>
              <a:gd name="connsiteY5" fmla="*/ 6172200 h 6312729"/>
              <a:gd name="connsiteX6" fmla="*/ 0 w 943191"/>
              <a:gd name="connsiteY6" fmla="*/ 6172200 h 6312729"/>
              <a:gd name="connsiteX7" fmla="*/ 0 w 943191"/>
              <a:gd name="connsiteY7" fmla="*/ 6172200 h 6312729"/>
              <a:gd name="connsiteX8" fmla="*/ 0 w 943191"/>
              <a:gd name="connsiteY8" fmla="*/ 457200 h 6312729"/>
              <a:gd name="connsiteX9" fmla="*/ 133911 w 943191"/>
              <a:gd name="connsiteY9" fmla="*/ 133911 h 6312729"/>
              <a:gd name="connsiteX10" fmla="*/ 457201 w 943191"/>
              <a:gd name="connsiteY10" fmla="*/ 1 h 6312729"/>
              <a:gd name="connsiteX11" fmla="*/ 457200 w 943191"/>
              <a:gd name="connsiteY11" fmla="*/ 0 h 6312729"/>
              <a:gd name="connsiteX0" fmla="*/ 0 w 1033504"/>
              <a:gd name="connsiteY0" fmla="*/ 6172200 h 6404169"/>
              <a:gd name="connsiteX1" fmla="*/ 0 w 1033504"/>
              <a:gd name="connsiteY1" fmla="*/ 6172200 h 6404169"/>
              <a:gd name="connsiteX2" fmla="*/ 0 w 1033504"/>
              <a:gd name="connsiteY2" fmla="*/ 6172200 h 6404169"/>
              <a:gd name="connsiteX3" fmla="*/ 0 w 1033504"/>
              <a:gd name="connsiteY3" fmla="*/ 457200 h 6404169"/>
              <a:gd name="connsiteX4" fmla="*/ 133911 w 1033504"/>
              <a:gd name="connsiteY4" fmla="*/ 133911 h 6404169"/>
              <a:gd name="connsiteX5" fmla="*/ 457201 w 1033504"/>
              <a:gd name="connsiteY5" fmla="*/ 1 h 6404169"/>
              <a:gd name="connsiteX6" fmla="*/ 457200 w 1033504"/>
              <a:gd name="connsiteY6" fmla="*/ 0 h 6404169"/>
              <a:gd name="connsiteX7" fmla="*/ 457200 w 1033504"/>
              <a:gd name="connsiteY7" fmla="*/ 0 h 6404169"/>
              <a:gd name="connsiteX8" fmla="*/ 780489 w 1033504"/>
              <a:gd name="connsiteY8" fmla="*/ 133911 h 6404169"/>
              <a:gd name="connsiteX9" fmla="*/ 914399 w 1033504"/>
              <a:gd name="connsiteY9" fmla="*/ 457201 h 6404169"/>
              <a:gd name="connsiteX10" fmla="*/ 1033504 w 1033504"/>
              <a:gd name="connsiteY10" fmla="*/ 6404169 h 6404169"/>
              <a:gd name="connsiteX0" fmla="*/ 0 w 1007327"/>
              <a:gd name="connsiteY0" fmla="*/ 6172200 h 6354462"/>
              <a:gd name="connsiteX1" fmla="*/ 0 w 1007327"/>
              <a:gd name="connsiteY1" fmla="*/ 6172200 h 6354462"/>
              <a:gd name="connsiteX2" fmla="*/ 0 w 1007327"/>
              <a:gd name="connsiteY2" fmla="*/ 6172200 h 6354462"/>
              <a:gd name="connsiteX3" fmla="*/ 0 w 1007327"/>
              <a:gd name="connsiteY3" fmla="*/ 457200 h 6354462"/>
              <a:gd name="connsiteX4" fmla="*/ 133911 w 1007327"/>
              <a:gd name="connsiteY4" fmla="*/ 133911 h 6354462"/>
              <a:gd name="connsiteX5" fmla="*/ 457201 w 1007327"/>
              <a:gd name="connsiteY5" fmla="*/ 1 h 6354462"/>
              <a:gd name="connsiteX6" fmla="*/ 457200 w 1007327"/>
              <a:gd name="connsiteY6" fmla="*/ 0 h 6354462"/>
              <a:gd name="connsiteX7" fmla="*/ 457200 w 1007327"/>
              <a:gd name="connsiteY7" fmla="*/ 0 h 6354462"/>
              <a:gd name="connsiteX8" fmla="*/ 780489 w 1007327"/>
              <a:gd name="connsiteY8" fmla="*/ 133911 h 6354462"/>
              <a:gd name="connsiteX9" fmla="*/ 914399 w 1007327"/>
              <a:gd name="connsiteY9" fmla="*/ 457201 h 6354462"/>
              <a:gd name="connsiteX10" fmla="*/ 1007327 w 1007327"/>
              <a:gd name="connsiteY10" fmla="*/ 6354462 h 6354462"/>
              <a:gd name="connsiteX0" fmla="*/ 0 w 1029242"/>
              <a:gd name="connsiteY0" fmla="*/ 6172200 h 6330704"/>
              <a:gd name="connsiteX1" fmla="*/ 0 w 1029242"/>
              <a:gd name="connsiteY1" fmla="*/ 6172200 h 6330704"/>
              <a:gd name="connsiteX2" fmla="*/ 0 w 1029242"/>
              <a:gd name="connsiteY2" fmla="*/ 6172200 h 6330704"/>
              <a:gd name="connsiteX3" fmla="*/ 0 w 1029242"/>
              <a:gd name="connsiteY3" fmla="*/ 457200 h 6330704"/>
              <a:gd name="connsiteX4" fmla="*/ 133911 w 1029242"/>
              <a:gd name="connsiteY4" fmla="*/ 133911 h 6330704"/>
              <a:gd name="connsiteX5" fmla="*/ 457201 w 1029242"/>
              <a:gd name="connsiteY5" fmla="*/ 1 h 6330704"/>
              <a:gd name="connsiteX6" fmla="*/ 457200 w 1029242"/>
              <a:gd name="connsiteY6" fmla="*/ 0 h 6330704"/>
              <a:gd name="connsiteX7" fmla="*/ 457200 w 1029242"/>
              <a:gd name="connsiteY7" fmla="*/ 0 h 6330704"/>
              <a:gd name="connsiteX8" fmla="*/ 780489 w 1029242"/>
              <a:gd name="connsiteY8" fmla="*/ 133911 h 6330704"/>
              <a:gd name="connsiteX9" fmla="*/ 914399 w 1029242"/>
              <a:gd name="connsiteY9" fmla="*/ 457201 h 6330704"/>
              <a:gd name="connsiteX10" fmla="*/ 1029242 w 1029242"/>
              <a:gd name="connsiteY10" fmla="*/ 6330704 h 6330704"/>
              <a:gd name="connsiteX0" fmla="*/ 0 w 964937"/>
              <a:gd name="connsiteY0" fmla="*/ 6172200 h 6306905"/>
              <a:gd name="connsiteX1" fmla="*/ 0 w 964937"/>
              <a:gd name="connsiteY1" fmla="*/ 6172200 h 6306905"/>
              <a:gd name="connsiteX2" fmla="*/ 0 w 964937"/>
              <a:gd name="connsiteY2" fmla="*/ 6172200 h 6306905"/>
              <a:gd name="connsiteX3" fmla="*/ 0 w 964937"/>
              <a:gd name="connsiteY3" fmla="*/ 457200 h 6306905"/>
              <a:gd name="connsiteX4" fmla="*/ 133911 w 964937"/>
              <a:gd name="connsiteY4" fmla="*/ 133911 h 6306905"/>
              <a:gd name="connsiteX5" fmla="*/ 457201 w 964937"/>
              <a:gd name="connsiteY5" fmla="*/ 1 h 6306905"/>
              <a:gd name="connsiteX6" fmla="*/ 457200 w 964937"/>
              <a:gd name="connsiteY6" fmla="*/ 0 h 6306905"/>
              <a:gd name="connsiteX7" fmla="*/ 457200 w 964937"/>
              <a:gd name="connsiteY7" fmla="*/ 0 h 6306905"/>
              <a:gd name="connsiteX8" fmla="*/ 780489 w 964937"/>
              <a:gd name="connsiteY8" fmla="*/ 133911 h 6306905"/>
              <a:gd name="connsiteX9" fmla="*/ 914399 w 964937"/>
              <a:gd name="connsiteY9" fmla="*/ 457201 h 6306905"/>
              <a:gd name="connsiteX10" fmla="*/ 964937 w 964937"/>
              <a:gd name="connsiteY10" fmla="*/ 6306905 h 6306905"/>
              <a:gd name="connsiteX0" fmla="*/ 0 w 958626"/>
              <a:gd name="connsiteY0" fmla="*/ 6172200 h 6346750"/>
              <a:gd name="connsiteX1" fmla="*/ 0 w 958626"/>
              <a:gd name="connsiteY1" fmla="*/ 6172200 h 6346750"/>
              <a:gd name="connsiteX2" fmla="*/ 0 w 958626"/>
              <a:gd name="connsiteY2" fmla="*/ 6172200 h 6346750"/>
              <a:gd name="connsiteX3" fmla="*/ 0 w 958626"/>
              <a:gd name="connsiteY3" fmla="*/ 457200 h 6346750"/>
              <a:gd name="connsiteX4" fmla="*/ 133911 w 958626"/>
              <a:gd name="connsiteY4" fmla="*/ 133911 h 6346750"/>
              <a:gd name="connsiteX5" fmla="*/ 457201 w 958626"/>
              <a:gd name="connsiteY5" fmla="*/ 1 h 6346750"/>
              <a:gd name="connsiteX6" fmla="*/ 457200 w 958626"/>
              <a:gd name="connsiteY6" fmla="*/ 0 h 6346750"/>
              <a:gd name="connsiteX7" fmla="*/ 457200 w 958626"/>
              <a:gd name="connsiteY7" fmla="*/ 0 h 6346750"/>
              <a:gd name="connsiteX8" fmla="*/ 780489 w 958626"/>
              <a:gd name="connsiteY8" fmla="*/ 133911 h 6346750"/>
              <a:gd name="connsiteX9" fmla="*/ 914399 w 958626"/>
              <a:gd name="connsiteY9" fmla="*/ 457201 h 6346750"/>
              <a:gd name="connsiteX10" fmla="*/ 958626 w 958626"/>
              <a:gd name="connsiteY10" fmla="*/ 6346750 h 6346750"/>
              <a:gd name="connsiteX0" fmla="*/ 0 w 960730"/>
              <a:gd name="connsiteY0" fmla="*/ 6172200 h 6333468"/>
              <a:gd name="connsiteX1" fmla="*/ 0 w 960730"/>
              <a:gd name="connsiteY1" fmla="*/ 6172200 h 6333468"/>
              <a:gd name="connsiteX2" fmla="*/ 0 w 960730"/>
              <a:gd name="connsiteY2" fmla="*/ 6172200 h 6333468"/>
              <a:gd name="connsiteX3" fmla="*/ 0 w 960730"/>
              <a:gd name="connsiteY3" fmla="*/ 457200 h 6333468"/>
              <a:gd name="connsiteX4" fmla="*/ 133911 w 960730"/>
              <a:gd name="connsiteY4" fmla="*/ 133911 h 6333468"/>
              <a:gd name="connsiteX5" fmla="*/ 457201 w 960730"/>
              <a:gd name="connsiteY5" fmla="*/ 1 h 6333468"/>
              <a:gd name="connsiteX6" fmla="*/ 457200 w 960730"/>
              <a:gd name="connsiteY6" fmla="*/ 0 h 6333468"/>
              <a:gd name="connsiteX7" fmla="*/ 457200 w 960730"/>
              <a:gd name="connsiteY7" fmla="*/ 0 h 6333468"/>
              <a:gd name="connsiteX8" fmla="*/ 780489 w 960730"/>
              <a:gd name="connsiteY8" fmla="*/ 133911 h 6333468"/>
              <a:gd name="connsiteX9" fmla="*/ 914399 w 960730"/>
              <a:gd name="connsiteY9" fmla="*/ 457201 h 6333468"/>
              <a:gd name="connsiteX10" fmla="*/ 960730 w 960730"/>
              <a:gd name="connsiteY10" fmla="*/ 6333468 h 6333468"/>
              <a:gd name="connsiteX0" fmla="*/ 0 w 962833"/>
              <a:gd name="connsiteY0" fmla="*/ 6172200 h 6320186"/>
              <a:gd name="connsiteX1" fmla="*/ 0 w 962833"/>
              <a:gd name="connsiteY1" fmla="*/ 6172200 h 6320186"/>
              <a:gd name="connsiteX2" fmla="*/ 0 w 962833"/>
              <a:gd name="connsiteY2" fmla="*/ 6172200 h 6320186"/>
              <a:gd name="connsiteX3" fmla="*/ 0 w 962833"/>
              <a:gd name="connsiteY3" fmla="*/ 457200 h 6320186"/>
              <a:gd name="connsiteX4" fmla="*/ 133911 w 962833"/>
              <a:gd name="connsiteY4" fmla="*/ 133911 h 6320186"/>
              <a:gd name="connsiteX5" fmla="*/ 457201 w 962833"/>
              <a:gd name="connsiteY5" fmla="*/ 1 h 6320186"/>
              <a:gd name="connsiteX6" fmla="*/ 457200 w 962833"/>
              <a:gd name="connsiteY6" fmla="*/ 0 h 6320186"/>
              <a:gd name="connsiteX7" fmla="*/ 457200 w 962833"/>
              <a:gd name="connsiteY7" fmla="*/ 0 h 6320186"/>
              <a:gd name="connsiteX8" fmla="*/ 780489 w 962833"/>
              <a:gd name="connsiteY8" fmla="*/ 133911 h 6320186"/>
              <a:gd name="connsiteX9" fmla="*/ 914399 w 962833"/>
              <a:gd name="connsiteY9" fmla="*/ 457201 h 6320186"/>
              <a:gd name="connsiteX10" fmla="*/ 962833 w 962833"/>
              <a:gd name="connsiteY10" fmla="*/ 6320186 h 632018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962833" h="6320186">
                <a:moveTo>
                  <a:pt x="0" y="6172200"/>
                </a:moveTo>
                <a:lnTo>
                  <a:pt x="0" y="6172200"/>
                </a:lnTo>
                <a:lnTo>
                  <a:pt x="0" y="6172200"/>
                </a:lnTo>
                <a:lnTo>
                  <a:pt x="0" y="457200"/>
                </a:lnTo>
                <a:cubicBezTo>
                  <a:pt x="0" y="335943"/>
                  <a:pt x="48169" y="219652"/>
                  <a:pt x="133911" y="133911"/>
                </a:cubicBezTo>
                <a:cubicBezTo>
                  <a:pt x="219653" y="48169"/>
                  <a:pt x="335944" y="0"/>
                  <a:pt x="457201" y="1"/>
                </a:cubicBezTo>
                <a:lnTo>
                  <a:pt x="457200" y="0"/>
                </a:lnTo>
                <a:lnTo>
                  <a:pt x="457200" y="0"/>
                </a:lnTo>
                <a:cubicBezTo>
                  <a:pt x="578457" y="0"/>
                  <a:pt x="694748" y="48169"/>
                  <a:pt x="780489" y="133911"/>
                </a:cubicBezTo>
                <a:cubicBezTo>
                  <a:pt x="866231" y="219653"/>
                  <a:pt x="914400" y="335944"/>
                  <a:pt x="914399" y="457201"/>
                </a:cubicBezTo>
                <a:cubicBezTo>
                  <a:pt x="943191" y="1489568"/>
                  <a:pt x="870354" y="4525828"/>
                  <a:pt x="962833" y="6320186"/>
                </a:cubicBezTo>
              </a:path>
            </a:pathLst>
          </a:custGeom>
          <a:solidFill>
            <a:srgbClr val="073779">
              <a:alpha val="50000"/>
            </a:srgbClr>
          </a:solidFill>
          <a:ln w="25400">
            <a:solidFill>
              <a:schemeClr val="accent2">
                <a:alpha val="5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8" name="Freeform 27"/>
          <p:cNvSpPr/>
          <p:nvPr/>
        </p:nvSpPr>
        <p:spPr>
          <a:xfrm rot="15660000">
            <a:off x="6395227" y="411412"/>
            <a:ext cx="552099" cy="5104822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552099" h="5109912">
                <a:moveTo>
                  <a:pt x="0" y="5016061"/>
                </a:moveTo>
                <a:lnTo>
                  <a:pt x="0" y="5016061"/>
                </a:lnTo>
                <a:lnTo>
                  <a:pt x="0" y="251460"/>
                </a:ln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36054" y="5039297"/>
                  <a:pt x="552099" y="5109912"/>
                </a:cubicBezTo>
              </a:path>
            </a:pathLst>
          </a:custGeom>
          <a:solidFill>
            <a:schemeClr val="accent1">
              <a:alpha val="30000"/>
            </a:schemeClr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9" name="Freeform 28"/>
          <p:cNvSpPr/>
          <p:nvPr/>
        </p:nvSpPr>
        <p:spPr>
          <a:xfrm rot="15660000">
            <a:off x="7468982" y="1865445"/>
            <a:ext cx="528237" cy="2948568"/>
          </a:xfrm>
          <a:custGeom>
            <a:avLst/>
            <a:gdLst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50292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5016061 h 5016061"/>
              <a:gd name="connsiteX10" fmla="*/ 0 w 502920"/>
              <a:gd name="connsiteY10" fmla="*/ 251460 h 5016061"/>
              <a:gd name="connsiteX11" fmla="*/ 73651 w 502920"/>
              <a:gd name="connsiteY11" fmla="*/ 73651 h 5016061"/>
              <a:gd name="connsiteX12" fmla="*/ 251460 w 502920"/>
              <a:gd name="connsiteY12" fmla="*/ 0 h 5016061"/>
              <a:gd name="connsiteX0" fmla="*/ 251460 w 545528"/>
              <a:gd name="connsiteY0" fmla="*/ 0 h 5090883"/>
              <a:gd name="connsiteX1" fmla="*/ 251460 w 545528"/>
              <a:gd name="connsiteY1" fmla="*/ 0 h 5090883"/>
              <a:gd name="connsiteX2" fmla="*/ 429269 w 545528"/>
              <a:gd name="connsiteY2" fmla="*/ 73651 h 5090883"/>
              <a:gd name="connsiteX3" fmla="*/ 502920 w 545528"/>
              <a:gd name="connsiteY3" fmla="*/ 251460 h 5090883"/>
              <a:gd name="connsiteX4" fmla="*/ 502920 w 545528"/>
              <a:gd name="connsiteY4" fmla="*/ 5016061 h 5090883"/>
              <a:gd name="connsiteX5" fmla="*/ 502920 w 545528"/>
              <a:gd name="connsiteY5" fmla="*/ 5016061 h 5090883"/>
              <a:gd name="connsiteX6" fmla="*/ 545528 w 545528"/>
              <a:gd name="connsiteY6" fmla="*/ 5090883 h 5090883"/>
              <a:gd name="connsiteX7" fmla="*/ 0 w 545528"/>
              <a:gd name="connsiteY7" fmla="*/ 5016061 h 5090883"/>
              <a:gd name="connsiteX8" fmla="*/ 0 w 545528"/>
              <a:gd name="connsiteY8" fmla="*/ 5016061 h 5090883"/>
              <a:gd name="connsiteX9" fmla="*/ 0 w 545528"/>
              <a:gd name="connsiteY9" fmla="*/ 5016061 h 5090883"/>
              <a:gd name="connsiteX10" fmla="*/ 0 w 545528"/>
              <a:gd name="connsiteY10" fmla="*/ 251460 h 5090883"/>
              <a:gd name="connsiteX11" fmla="*/ 73651 w 545528"/>
              <a:gd name="connsiteY11" fmla="*/ 73651 h 5090883"/>
              <a:gd name="connsiteX12" fmla="*/ 251460 w 545528"/>
              <a:gd name="connsiteY12" fmla="*/ 0 h 5090883"/>
              <a:gd name="connsiteX0" fmla="*/ 251460 w 502920"/>
              <a:gd name="connsiteY0" fmla="*/ 0 h 5016061"/>
              <a:gd name="connsiteX1" fmla="*/ 251460 w 502920"/>
              <a:gd name="connsiteY1" fmla="*/ 0 h 5016061"/>
              <a:gd name="connsiteX2" fmla="*/ 429269 w 502920"/>
              <a:gd name="connsiteY2" fmla="*/ 73651 h 5016061"/>
              <a:gd name="connsiteX3" fmla="*/ 502920 w 502920"/>
              <a:gd name="connsiteY3" fmla="*/ 251460 h 5016061"/>
              <a:gd name="connsiteX4" fmla="*/ 502920 w 502920"/>
              <a:gd name="connsiteY4" fmla="*/ 5016061 h 5016061"/>
              <a:gd name="connsiteX5" fmla="*/ 502920 w 502920"/>
              <a:gd name="connsiteY5" fmla="*/ 5016061 h 5016061"/>
              <a:gd name="connsiteX6" fmla="*/ 0 w 502920"/>
              <a:gd name="connsiteY6" fmla="*/ 5016061 h 5016061"/>
              <a:gd name="connsiteX7" fmla="*/ 0 w 502920"/>
              <a:gd name="connsiteY7" fmla="*/ 5016061 h 5016061"/>
              <a:gd name="connsiteX8" fmla="*/ 0 w 502920"/>
              <a:gd name="connsiteY8" fmla="*/ 5016061 h 5016061"/>
              <a:gd name="connsiteX9" fmla="*/ 0 w 502920"/>
              <a:gd name="connsiteY9" fmla="*/ 251460 h 5016061"/>
              <a:gd name="connsiteX10" fmla="*/ 73651 w 502920"/>
              <a:gd name="connsiteY10" fmla="*/ 73651 h 5016061"/>
              <a:gd name="connsiteX11" fmla="*/ 251460 w 502920"/>
              <a:gd name="connsiteY11" fmla="*/ 0 h 5016061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02920 w 578872"/>
              <a:gd name="connsiteY5" fmla="*/ 5016061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51179 w 578872"/>
              <a:gd name="connsiteY5" fmla="*/ 4969246 h 5090304"/>
              <a:gd name="connsiteX6" fmla="*/ 578872 w 578872"/>
              <a:gd name="connsiteY6" fmla="*/ 5090304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5016061 h 5090304"/>
              <a:gd name="connsiteX10" fmla="*/ 0 w 578872"/>
              <a:gd name="connsiteY10" fmla="*/ 251460 h 5090304"/>
              <a:gd name="connsiteX11" fmla="*/ 73651 w 578872"/>
              <a:gd name="connsiteY11" fmla="*/ 73651 h 5090304"/>
              <a:gd name="connsiteX12" fmla="*/ 251460 w 578872"/>
              <a:gd name="connsiteY12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02920 w 578872"/>
              <a:gd name="connsiteY4" fmla="*/ 5016061 h 5090304"/>
              <a:gd name="connsiteX5" fmla="*/ 578872 w 578872"/>
              <a:gd name="connsiteY5" fmla="*/ 5090304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5016061 h 5090304"/>
              <a:gd name="connsiteX9" fmla="*/ 0 w 578872"/>
              <a:gd name="connsiteY9" fmla="*/ 251460 h 5090304"/>
              <a:gd name="connsiteX10" fmla="*/ 73651 w 578872"/>
              <a:gd name="connsiteY10" fmla="*/ 73651 h 5090304"/>
              <a:gd name="connsiteX11" fmla="*/ 251460 w 578872"/>
              <a:gd name="connsiteY11" fmla="*/ 0 h 5090304"/>
              <a:gd name="connsiteX0" fmla="*/ 251460 w 578872"/>
              <a:gd name="connsiteY0" fmla="*/ 0 h 5090304"/>
              <a:gd name="connsiteX1" fmla="*/ 251460 w 578872"/>
              <a:gd name="connsiteY1" fmla="*/ 0 h 5090304"/>
              <a:gd name="connsiteX2" fmla="*/ 429269 w 578872"/>
              <a:gd name="connsiteY2" fmla="*/ 73651 h 5090304"/>
              <a:gd name="connsiteX3" fmla="*/ 502920 w 578872"/>
              <a:gd name="connsiteY3" fmla="*/ 251460 h 5090304"/>
              <a:gd name="connsiteX4" fmla="*/ 578872 w 578872"/>
              <a:gd name="connsiteY4" fmla="*/ 5090304 h 5090304"/>
              <a:gd name="connsiteX5" fmla="*/ 0 w 578872"/>
              <a:gd name="connsiteY5" fmla="*/ 5016061 h 5090304"/>
              <a:gd name="connsiteX6" fmla="*/ 0 w 578872"/>
              <a:gd name="connsiteY6" fmla="*/ 5016061 h 5090304"/>
              <a:gd name="connsiteX7" fmla="*/ 0 w 578872"/>
              <a:gd name="connsiteY7" fmla="*/ 5016061 h 5090304"/>
              <a:gd name="connsiteX8" fmla="*/ 0 w 578872"/>
              <a:gd name="connsiteY8" fmla="*/ 251460 h 5090304"/>
              <a:gd name="connsiteX9" fmla="*/ 73651 w 578872"/>
              <a:gd name="connsiteY9" fmla="*/ 73651 h 5090304"/>
              <a:gd name="connsiteX10" fmla="*/ 251460 w 578872"/>
              <a:gd name="connsiteY10" fmla="*/ 0 h 5090304"/>
              <a:gd name="connsiteX0" fmla="*/ 0 w 670312"/>
              <a:gd name="connsiteY0" fmla="*/ 5016061 h 5181744"/>
              <a:gd name="connsiteX1" fmla="*/ 0 w 670312"/>
              <a:gd name="connsiteY1" fmla="*/ 5016061 h 5181744"/>
              <a:gd name="connsiteX2" fmla="*/ 0 w 670312"/>
              <a:gd name="connsiteY2" fmla="*/ 5016061 h 5181744"/>
              <a:gd name="connsiteX3" fmla="*/ 0 w 670312"/>
              <a:gd name="connsiteY3" fmla="*/ 251460 h 5181744"/>
              <a:gd name="connsiteX4" fmla="*/ 73651 w 670312"/>
              <a:gd name="connsiteY4" fmla="*/ 73651 h 5181744"/>
              <a:gd name="connsiteX5" fmla="*/ 251460 w 670312"/>
              <a:gd name="connsiteY5" fmla="*/ 0 h 5181744"/>
              <a:gd name="connsiteX6" fmla="*/ 251460 w 670312"/>
              <a:gd name="connsiteY6" fmla="*/ 0 h 5181744"/>
              <a:gd name="connsiteX7" fmla="*/ 429269 w 670312"/>
              <a:gd name="connsiteY7" fmla="*/ 73651 h 5181744"/>
              <a:gd name="connsiteX8" fmla="*/ 502920 w 670312"/>
              <a:gd name="connsiteY8" fmla="*/ 251460 h 5181744"/>
              <a:gd name="connsiteX9" fmla="*/ 670312 w 670312"/>
              <a:gd name="connsiteY9" fmla="*/ 5181744 h 5181744"/>
              <a:gd name="connsiteX0" fmla="*/ 0 w 572254"/>
              <a:gd name="connsiteY0" fmla="*/ 5016061 h 5084525"/>
              <a:gd name="connsiteX1" fmla="*/ 0 w 572254"/>
              <a:gd name="connsiteY1" fmla="*/ 5016061 h 5084525"/>
              <a:gd name="connsiteX2" fmla="*/ 0 w 572254"/>
              <a:gd name="connsiteY2" fmla="*/ 5016061 h 5084525"/>
              <a:gd name="connsiteX3" fmla="*/ 0 w 572254"/>
              <a:gd name="connsiteY3" fmla="*/ 251460 h 5084525"/>
              <a:gd name="connsiteX4" fmla="*/ 73651 w 572254"/>
              <a:gd name="connsiteY4" fmla="*/ 73651 h 5084525"/>
              <a:gd name="connsiteX5" fmla="*/ 251460 w 572254"/>
              <a:gd name="connsiteY5" fmla="*/ 0 h 5084525"/>
              <a:gd name="connsiteX6" fmla="*/ 251460 w 572254"/>
              <a:gd name="connsiteY6" fmla="*/ 0 h 5084525"/>
              <a:gd name="connsiteX7" fmla="*/ 429269 w 572254"/>
              <a:gd name="connsiteY7" fmla="*/ 73651 h 5084525"/>
              <a:gd name="connsiteX8" fmla="*/ 502920 w 572254"/>
              <a:gd name="connsiteY8" fmla="*/ 251460 h 5084525"/>
              <a:gd name="connsiteX9" fmla="*/ 572254 w 572254"/>
              <a:gd name="connsiteY9" fmla="*/ 5084525 h 5084525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70150"/>
              <a:gd name="connsiteY0" fmla="*/ 5016061 h 5097807"/>
              <a:gd name="connsiteX1" fmla="*/ 0 w 570150"/>
              <a:gd name="connsiteY1" fmla="*/ 5016061 h 5097807"/>
              <a:gd name="connsiteX2" fmla="*/ 0 w 570150"/>
              <a:gd name="connsiteY2" fmla="*/ 5016061 h 5097807"/>
              <a:gd name="connsiteX3" fmla="*/ 0 w 570150"/>
              <a:gd name="connsiteY3" fmla="*/ 251460 h 5097807"/>
              <a:gd name="connsiteX4" fmla="*/ 73651 w 570150"/>
              <a:gd name="connsiteY4" fmla="*/ 73651 h 5097807"/>
              <a:gd name="connsiteX5" fmla="*/ 251460 w 570150"/>
              <a:gd name="connsiteY5" fmla="*/ 0 h 5097807"/>
              <a:gd name="connsiteX6" fmla="*/ 251460 w 570150"/>
              <a:gd name="connsiteY6" fmla="*/ 0 h 5097807"/>
              <a:gd name="connsiteX7" fmla="*/ 429269 w 570150"/>
              <a:gd name="connsiteY7" fmla="*/ 73651 h 5097807"/>
              <a:gd name="connsiteX8" fmla="*/ 502920 w 570150"/>
              <a:gd name="connsiteY8" fmla="*/ 251460 h 5097807"/>
              <a:gd name="connsiteX9" fmla="*/ 570150 w 570150"/>
              <a:gd name="connsiteY9" fmla="*/ 5097807 h 5097807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5016061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7708 w 552099"/>
              <a:gd name="connsiteY2" fmla="*/ 5018867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11177 w 552099"/>
              <a:gd name="connsiteY2" fmla="*/ 5031459 h 5109913"/>
              <a:gd name="connsiteX3" fmla="*/ 0 w 552099"/>
              <a:gd name="connsiteY3" fmla="*/ 251460 h 5109913"/>
              <a:gd name="connsiteX4" fmla="*/ 73651 w 552099"/>
              <a:gd name="connsiteY4" fmla="*/ 73651 h 5109913"/>
              <a:gd name="connsiteX5" fmla="*/ 251460 w 552099"/>
              <a:gd name="connsiteY5" fmla="*/ 0 h 5109913"/>
              <a:gd name="connsiteX6" fmla="*/ 251460 w 552099"/>
              <a:gd name="connsiteY6" fmla="*/ 0 h 5109913"/>
              <a:gd name="connsiteX7" fmla="*/ 429269 w 552099"/>
              <a:gd name="connsiteY7" fmla="*/ 73651 h 5109913"/>
              <a:gd name="connsiteX8" fmla="*/ 502920 w 552099"/>
              <a:gd name="connsiteY8" fmla="*/ 251460 h 5109913"/>
              <a:gd name="connsiteX9" fmla="*/ 552099 w 552099"/>
              <a:gd name="connsiteY9" fmla="*/ 5109913 h 5109913"/>
              <a:gd name="connsiteX0" fmla="*/ 14979 w 567078"/>
              <a:gd name="connsiteY0" fmla="*/ 5016061 h 5109913"/>
              <a:gd name="connsiteX1" fmla="*/ 14979 w 567078"/>
              <a:gd name="connsiteY1" fmla="*/ 5016061 h 5109913"/>
              <a:gd name="connsiteX2" fmla="*/ 5903 w 567078"/>
              <a:gd name="connsiteY2" fmla="*/ 4987363 h 5109913"/>
              <a:gd name="connsiteX3" fmla="*/ 14979 w 567078"/>
              <a:gd name="connsiteY3" fmla="*/ 251460 h 5109913"/>
              <a:gd name="connsiteX4" fmla="*/ 88630 w 567078"/>
              <a:gd name="connsiteY4" fmla="*/ 73651 h 5109913"/>
              <a:gd name="connsiteX5" fmla="*/ 266439 w 567078"/>
              <a:gd name="connsiteY5" fmla="*/ 0 h 5109913"/>
              <a:gd name="connsiteX6" fmla="*/ 266439 w 567078"/>
              <a:gd name="connsiteY6" fmla="*/ 0 h 5109913"/>
              <a:gd name="connsiteX7" fmla="*/ 444248 w 567078"/>
              <a:gd name="connsiteY7" fmla="*/ 73651 h 5109913"/>
              <a:gd name="connsiteX8" fmla="*/ 517899 w 567078"/>
              <a:gd name="connsiteY8" fmla="*/ 251460 h 5109913"/>
              <a:gd name="connsiteX9" fmla="*/ 567078 w 567078"/>
              <a:gd name="connsiteY9" fmla="*/ 5109913 h 5109913"/>
              <a:gd name="connsiteX0" fmla="*/ 0 w 552099"/>
              <a:gd name="connsiteY0" fmla="*/ 5016061 h 5109913"/>
              <a:gd name="connsiteX1" fmla="*/ 0 w 552099"/>
              <a:gd name="connsiteY1" fmla="*/ 5016061 h 5109913"/>
              <a:gd name="connsiteX2" fmla="*/ 0 w 552099"/>
              <a:gd name="connsiteY2" fmla="*/ 251460 h 5109913"/>
              <a:gd name="connsiteX3" fmla="*/ 73651 w 552099"/>
              <a:gd name="connsiteY3" fmla="*/ 73651 h 5109913"/>
              <a:gd name="connsiteX4" fmla="*/ 251460 w 552099"/>
              <a:gd name="connsiteY4" fmla="*/ 0 h 5109913"/>
              <a:gd name="connsiteX5" fmla="*/ 251460 w 552099"/>
              <a:gd name="connsiteY5" fmla="*/ 0 h 5109913"/>
              <a:gd name="connsiteX6" fmla="*/ 429269 w 552099"/>
              <a:gd name="connsiteY6" fmla="*/ 73651 h 5109913"/>
              <a:gd name="connsiteX7" fmla="*/ 502920 w 552099"/>
              <a:gd name="connsiteY7" fmla="*/ 251460 h 5109913"/>
              <a:gd name="connsiteX8" fmla="*/ 552099 w 552099"/>
              <a:gd name="connsiteY8" fmla="*/ 5109913 h 5109913"/>
              <a:gd name="connsiteX0" fmla="*/ 0 w 558409"/>
              <a:gd name="connsiteY0" fmla="*/ 5016061 h 5070028"/>
              <a:gd name="connsiteX1" fmla="*/ 0 w 558409"/>
              <a:gd name="connsiteY1" fmla="*/ 5016061 h 5070028"/>
              <a:gd name="connsiteX2" fmla="*/ 0 w 558409"/>
              <a:gd name="connsiteY2" fmla="*/ 251460 h 5070028"/>
              <a:gd name="connsiteX3" fmla="*/ 73651 w 558409"/>
              <a:gd name="connsiteY3" fmla="*/ 73651 h 5070028"/>
              <a:gd name="connsiteX4" fmla="*/ 251460 w 558409"/>
              <a:gd name="connsiteY4" fmla="*/ 0 h 5070028"/>
              <a:gd name="connsiteX5" fmla="*/ 251460 w 558409"/>
              <a:gd name="connsiteY5" fmla="*/ 0 h 5070028"/>
              <a:gd name="connsiteX6" fmla="*/ 429269 w 558409"/>
              <a:gd name="connsiteY6" fmla="*/ 73651 h 5070028"/>
              <a:gd name="connsiteX7" fmla="*/ 502920 w 558409"/>
              <a:gd name="connsiteY7" fmla="*/ 251460 h 5070028"/>
              <a:gd name="connsiteX8" fmla="*/ 558409 w 558409"/>
              <a:gd name="connsiteY8" fmla="*/ 5070028 h 5070028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7986 w 552099"/>
              <a:gd name="connsiteY2" fmla="*/ 5032128 h 5109912"/>
              <a:gd name="connsiteX3" fmla="*/ 0 w 552099"/>
              <a:gd name="connsiteY3" fmla="*/ 251460 h 5109912"/>
              <a:gd name="connsiteX4" fmla="*/ 73651 w 552099"/>
              <a:gd name="connsiteY4" fmla="*/ 73651 h 5109912"/>
              <a:gd name="connsiteX5" fmla="*/ 251460 w 552099"/>
              <a:gd name="connsiteY5" fmla="*/ 0 h 5109912"/>
              <a:gd name="connsiteX6" fmla="*/ 251460 w 552099"/>
              <a:gd name="connsiteY6" fmla="*/ 0 h 5109912"/>
              <a:gd name="connsiteX7" fmla="*/ 429269 w 552099"/>
              <a:gd name="connsiteY7" fmla="*/ 73651 h 5109912"/>
              <a:gd name="connsiteX8" fmla="*/ 502920 w 552099"/>
              <a:gd name="connsiteY8" fmla="*/ 251460 h 5109912"/>
              <a:gd name="connsiteX9" fmla="*/ 552099 w 552099"/>
              <a:gd name="connsiteY9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0 w 552099"/>
              <a:gd name="connsiteY1" fmla="*/ 5016061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0 w 552099"/>
              <a:gd name="connsiteY0" fmla="*/ 5016061 h 5109912"/>
              <a:gd name="connsiteX1" fmla="*/ 328 w 552099"/>
              <a:gd name="connsiteY1" fmla="*/ 2862849 h 5109912"/>
              <a:gd name="connsiteX2" fmla="*/ 0 w 552099"/>
              <a:gd name="connsiteY2" fmla="*/ 251460 h 5109912"/>
              <a:gd name="connsiteX3" fmla="*/ 73651 w 552099"/>
              <a:gd name="connsiteY3" fmla="*/ 73651 h 5109912"/>
              <a:gd name="connsiteX4" fmla="*/ 251460 w 552099"/>
              <a:gd name="connsiteY4" fmla="*/ 0 h 5109912"/>
              <a:gd name="connsiteX5" fmla="*/ 251460 w 552099"/>
              <a:gd name="connsiteY5" fmla="*/ 0 h 5109912"/>
              <a:gd name="connsiteX6" fmla="*/ 429269 w 552099"/>
              <a:gd name="connsiteY6" fmla="*/ 73651 h 5109912"/>
              <a:gd name="connsiteX7" fmla="*/ 502920 w 552099"/>
              <a:gd name="connsiteY7" fmla="*/ 251460 h 5109912"/>
              <a:gd name="connsiteX8" fmla="*/ 552099 w 552099"/>
              <a:gd name="connsiteY8" fmla="*/ 5109912 h 5109912"/>
              <a:gd name="connsiteX0" fmla="*/ 328 w 552099"/>
              <a:gd name="connsiteY0" fmla="*/ 2862849 h 5109912"/>
              <a:gd name="connsiteX1" fmla="*/ 0 w 552099"/>
              <a:gd name="connsiteY1" fmla="*/ 251460 h 5109912"/>
              <a:gd name="connsiteX2" fmla="*/ 73651 w 552099"/>
              <a:gd name="connsiteY2" fmla="*/ 73651 h 5109912"/>
              <a:gd name="connsiteX3" fmla="*/ 251460 w 552099"/>
              <a:gd name="connsiteY3" fmla="*/ 0 h 5109912"/>
              <a:gd name="connsiteX4" fmla="*/ 251460 w 552099"/>
              <a:gd name="connsiteY4" fmla="*/ 0 h 5109912"/>
              <a:gd name="connsiteX5" fmla="*/ 429269 w 552099"/>
              <a:gd name="connsiteY5" fmla="*/ 73651 h 5109912"/>
              <a:gd name="connsiteX6" fmla="*/ 502920 w 552099"/>
              <a:gd name="connsiteY6" fmla="*/ 251460 h 5109912"/>
              <a:gd name="connsiteX7" fmla="*/ 552099 w 552099"/>
              <a:gd name="connsiteY7" fmla="*/ 5109912 h 5109912"/>
              <a:gd name="connsiteX0" fmla="*/ 328 w 543353"/>
              <a:gd name="connsiteY0" fmla="*/ 2862849 h 2928006"/>
              <a:gd name="connsiteX1" fmla="*/ 0 w 543353"/>
              <a:gd name="connsiteY1" fmla="*/ 251460 h 2928006"/>
              <a:gd name="connsiteX2" fmla="*/ 73651 w 543353"/>
              <a:gd name="connsiteY2" fmla="*/ 73651 h 2928006"/>
              <a:gd name="connsiteX3" fmla="*/ 251460 w 543353"/>
              <a:gd name="connsiteY3" fmla="*/ 0 h 2928006"/>
              <a:gd name="connsiteX4" fmla="*/ 251460 w 543353"/>
              <a:gd name="connsiteY4" fmla="*/ 0 h 2928006"/>
              <a:gd name="connsiteX5" fmla="*/ 429269 w 543353"/>
              <a:gd name="connsiteY5" fmla="*/ 73651 h 2928006"/>
              <a:gd name="connsiteX6" fmla="*/ 502920 w 543353"/>
              <a:gd name="connsiteY6" fmla="*/ 251460 h 2928006"/>
              <a:gd name="connsiteX7" fmla="*/ 543353 w 543353"/>
              <a:gd name="connsiteY7" fmla="*/ 2928006 h 2928006"/>
              <a:gd name="connsiteX0" fmla="*/ 328 w 537043"/>
              <a:gd name="connsiteY0" fmla="*/ 2862849 h 2967890"/>
              <a:gd name="connsiteX1" fmla="*/ 0 w 537043"/>
              <a:gd name="connsiteY1" fmla="*/ 251460 h 2967890"/>
              <a:gd name="connsiteX2" fmla="*/ 73651 w 537043"/>
              <a:gd name="connsiteY2" fmla="*/ 73651 h 2967890"/>
              <a:gd name="connsiteX3" fmla="*/ 251460 w 537043"/>
              <a:gd name="connsiteY3" fmla="*/ 0 h 2967890"/>
              <a:gd name="connsiteX4" fmla="*/ 251460 w 537043"/>
              <a:gd name="connsiteY4" fmla="*/ 0 h 2967890"/>
              <a:gd name="connsiteX5" fmla="*/ 429269 w 537043"/>
              <a:gd name="connsiteY5" fmla="*/ 73651 h 2967890"/>
              <a:gd name="connsiteX6" fmla="*/ 502920 w 537043"/>
              <a:gd name="connsiteY6" fmla="*/ 251460 h 2967890"/>
              <a:gd name="connsiteX7" fmla="*/ 537043 w 537043"/>
              <a:gd name="connsiteY7" fmla="*/ 2967890 h 2967890"/>
              <a:gd name="connsiteX0" fmla="*/ 328 w 528237"/>
              <a:gd name="connsiteY0" fmla="*/ 2862849 h 2951509"/>
              <a:gd name="connsiteX1" fmla="*/ 0 w 528237"/>
              <a:gd name="connsiteY1" fmla="*/ 251460 h 2951509"/>
              <a:gd name="connsiteX2" fmla="*/ 73651 w 528237"/>
              <a:gd name="connsiteY2" fmla="*/ 73651 h 2951509"/>
              <a:gd name="connsiteX3" fmla="*/ 251460 w 528237"/>
              <a:gd name="connsiteY3" fmla="*/ 0 h 2951509"/>
              <a:gd name="connsiteX4" fmla="*/ 251460 w 528237"/>
              <a:gd name="connsiteY4" fmla="*/ 0 h 2951509"/>
              <a:gd name="connsiteX5" fmla="*/ 429269 w 528237"/>
              <a:gd name="connsiteY5" fmla="*/ 73651 h 2951509"/>
              <a:gd name="connsiteX6" fmla="*/ 502920 w 528237"/>
              <a:gd name="connsiteY6" fmla="*/ 251460 h 2951509"/>
              <a:gd name="connsiteX7" fmla="*/ 524305 w 528237"/>
              <a:gd name="connsiteY7" fmla="*/ 2951509 h 295150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528237" h="2951509">
                <a:moveTo>
                  <a:pt x="328" y="2862849"/>
                </a:moveTo>
                <a:cubicBezTo>
                  <a:pt x="219" y="1992386"/>
                  <a:pt x="109" y="1121923"/>
                  <a:pt x="0" y="251460"/>
                </a:cubicBezTo>
                <a:cubicBezTo>
                  <a:pt x="0" y="184769"/>
                  <a:pt x="26493" y="120809"/>
                  <a:pt x="73651" y="73651"/>
                </a:cubicBezTo>
                <a:cubicBezTo>
                  <a:pt x="120809" y="26493"/>
                  <a:pt x="184769" y="0"/>
                  <a:pt x="251460" y="0"/>
                </a:cubicBezTo>
                <a:lnTo>
                  <a:pt x="251460" y="0"/>
                </a:lnTo>
                <a:cubicBezTo>
                  <a:pt x="318151" y="0"/>
                  <a:pt x="382111" y="26493"/>
                  <a:pt x="429269" y="73651"/>
                </a:cubicBezTo>
                <a:cubicBezTo>
                  <a:pt x="476427" y="120809"/>
                  <a:pt x="502920" y="184769"/>
                  <a:pt x="502920" y="251460"/>
                </a:cubicBezTo>
                <a:cubicBezTo>
                  <a:pt x="528237" y="1864408"/>
                  <a:pt x="505702" y="918020"/>
                  <a:pt x="524305" y="2951509"/>
                </a:cubicBezTo>
              </a:path>
            </a:pathLst>
          </a:custGeom>
          <a:solidFill>
            <a:schemeClr val="accent1"/>
          </a:solidFill>
          <a:ln w="5715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 rot="21042312">
            <a:off x="1248863" y="3564661"/>
            <a:ext cx="7324068" cy="1612607"/>
          </a:xfrm>
        </p:spPr>
        <p:txBody>
          <a:bodyPr anchor="b" anchorCtr="0">
            <a:noAutofit/>
          </a:bodyPr>
          <a:lstStyle>
            <a:lvl1pPr algn="l">
              <a:defRPr sz="4600">
                <a:solidFill>
                  <a:schemeClr val="bg1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0" name="Picture Placeholder 2"/>
          <p:cNvSpPr>
            <a:spLocks noGrp="1"/>
          </p:cNvSpPr>
          <p:nvPr>
            <p:ph type="pic" idx="13"/>
          </p:nvPr>
        </p:nvSpPr>
        <p:spPr>
          <a:xfrm rot="21068552">
            <a:off x="914505" y="836686"/>
            <a:ext cx="3923711" cy="2804658"/>
          </a:xfrm>
          <a:prstGeom prst="roundRect">
            <a:avLst>
              <a:gd name="adj" fmla="val 7476"/>
            </a:avLst>
          </a:prstGeom>
          <a:ln w="63500">
            <a:solidFill>
              <a:schemeClr val="accent2"/>
            </a:solidFill>
          </a:ln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Drag picture to placeholder or click icon to add</a:t>
            </a:r>
            <a:endParaRPr/>
          </a:p>
        </p:txBody>
      </p:sp>
      <p:sp>
        <p:nvSpPr>
          <p:cNvPr id="58" name="Rectangle 57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6" name="Subtitle 2"/>
          <p:cNvSpPr>
            <a:spLocks noGrp="1"/>
          </p:cNvSpPr>
          <p:nvPr>
            <p:ph type="subTitle" idx="1"/>
          </p:nvPr>
        </p:nvSpPr>
        <p:spPr>
          <a:xfrm rot="21060000">
            <a:off x="2550459" y="4990824"/>
            <a:ext cx="6400800" cy="914400"/>
          </a:xfrm>
        </p:spPr>
        <p:txBody>
          <a:bodyPr anchor="ctr" anchorCtr="0">
            <a:normAutofit/>
          </a:bodyPr>
          <a:lstStyle>
            <a:lvl1pPr marL="0" indent="0" algn="l">
              <a:spcAft>
                <a:spcPts val="0"/>
              </a:spcAft>
              <a:buNone/>
              <a:defRPr sz="2400">
                <a:solidFill>
                  <a:schemeClr val="bg1"/>
                </a:solidFill>
                <a:effectLst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SectionHeaderOverlay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43" name="Freeform 42"/>
          <p:cNvSpPr/>
          <p:nvPr/>
        </p:nvSpPr>
        <p:spPr>
          <a:xfrm rot="4809906">
            <a:off x="3408662" y="1817251"/>
            <a:ext cx="1100209" cy="8104720"/>
          </a:xfrm>
          <a:custGeom>
            <a:avLst/>
            <a:gdLst>
              <a:gd name="connsiteX0" fmla="*/ 533400 w 1066800"/>
              <a:gd name="connsiteY0" fmla="*/ 0 h 8120268"/>
              <a:gd name="connsiteX1" fmla="*/ 533400 w 1066800"/>
              <a:gd name="connsiteY1" fmla="*/ 0 h 8120268"/>
              <a:gd name="connsiteX2" fmla="*/ 910571 w 1066800"/>
              <a:gd name="connsiteY2" fmla="*/ 156230 h 8120268"/>
              <a:gd name="connsiteX3" fmla="*/ 1066800 w 1066800"/>
              <a:gd name="connsiteY3" fmla="*/ 533401 h 8120268"/>
              <a:gd name="connsiteX4" fmla="*/ 1066800 w 1066800"/>
              <a:gd name="connsiteY4" fmla="*/ 8120268 h 8120268"/>
              <a:gd name="connsiteX5" fmla="*/ 1066800 w 1066800"/>
              <a:gd name="connsiteY5" fmla="*/ 8120268 h 8120268"/>
              <a:gd name="connsiteX6" fmla="*/ 1066800 w 1066800"/>
              <a:gd name="connsiteY6" fmla="*/ 8120268 h 8120268"/>
              <a:gd name="connsiteX7" fmla="*/ 0 w 1066800"/>
              <a:gd name="connsiteY7" fmla="*/ 8120268 h 8120268"/>
              <a:gd name="connsiteX8" fmla="*/ 0 w 1066800"/>
              <a:gd name="connsiteY8" fmla="*/ 8120268 h 8120268"/>
              <a:gd name="connsiteX9" fmla="*/ 0 w 1066800"/>
              <a:gd name="connsiteY9" fmla="*/ 8120268 h 8120268"/>
              <a:gd name="connsiteX10" fmla="*/ 0 w 1066800"/>
              <a:gd name="connsiteY10" fmla="*/ 533400 h 8120268"/>
              <a:gd name="connsiteX11" fmla="*/ 156230 w 1066800"/>
              <a:gd name="connsiteY11" fmla="*/ 156229 h 8120268"/>
              <a:gd name="connsiteX12" fmla="*/ 533401 w 1066800"/>
              <a:gd name="connsiteY12" fmla="*/ 0 h 8120268"/>
              <a:gd name="connsiteX13" fmla="*/ 533400 w 1066800"/>
              <a:gd name="connsiteY13" fmla="*/ 0 h 8120268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09411"/>
              <a:gd name="connsiteY0" fmla="*/ 602505 h 8722773"/>
              <a:gd name="connsiteX1" fmla="*/ 533400 w 1109411"/>
              <a:gd name="connsiteY1" fmla="*/ 602505 h 8722773"/>
              <a:gd name="connsiteX2" fmla="*/ 910571 w 1109411"/>
              <a:gd name="connsiteY2" fmla="*/ 758735 h 8722773"/>
              <a:gd name="connsiteX3" fmla="*/ 1066800 w 1109411"/>
              <a:gd name="connsiteY3" fmla="*/ 1135906 h 8722773"/>
              <a:gd name="connsiteX4" fmla="*/ 1109048 w 1109411"/>
              <a:gd name="connsiteY4" fmla="*/ 7478466 h 8722773"/>
              <a:gd name="connsiteX5" fmla="*/ 1066800 w 1109411"/>
              <a:gd name="connsiteY5" fmla="*/ 8722773 h 8722773"/>
              <a:gd name="connsiteX6" fmla="*/ 1066800 w 1109411"/>
              <a:gd name="connsiteY6" fmla="*/ 8722773 h 8722773"/>
              <a:gd name="connsiteX7" fmla="*/ 1066800 w 1109411"/>
              <a:gd name="connsiteY7" fmla="*/ 8722773 h 8722773"/>
              <a:gd name="connsiteX8" fmla="*/ 0 w 1109411"/>
              <a:gd name="connsiteY8" fmla="*/ 8722773 h 8722773"/>
              <a:gd name="connsiteX9" fmla="*/ 0 w 1109411"/>
              <a:gd name="connsiteY9" fmla="*/ 8722773 h 8722773"/>
              <a:gd name="connsiteX10" fmla="*/ 0 w 1109411"/>
              <a:gd name="connsiteY10" fmla="*/ 8722773 h 8722773"/>
              <a:gd name="connsiteX11" fmla="*/ 0 w 1109411"/>
              <a:gd name="connsiteY11" fmla="*/ 1135905 h 8722773"/>
              <a:gd name="connsiteX12" fmla="*/ 156230 w 1109411"/>
              <a:gd name="connsiteY12" fmla="*/ 758734 h 8722773"/>
              <a:gd name="connsiteX13" fmla="*/ 533401 w 1109411"/>
              <a:gd name="connsiteY13" fmla="*/ 602505 h 8722773"/>
              <a:gd name="connsiteX14" fmla="*/ 533400 w 1109411"/>
              <a:gd name="connsiteY14" fmla="*/ 602505 h 8722773"/>
              <a:gd name="connsiteX0" fmla="*/ 533400 w 1128952"/>
              <a:gd name="connsiteY0" fmla="*/ 602505 h 8722773"/>
              <a:gd name="connsiteX1" fmla="*/ 533400 w 1128952"/>
              <a:gd name="connsiteY1" fmla="*/ 602505 h 8722773"/>
              <a:gd name="connsiteX2" fmla="*/ 910571 w 1128952"/>
              <a:gd name="connsiteY2" fmla="*/ 758735 h 8722773"/>
              <a:gd name="connsiteX3" fmla="*/ 1066800 w 1128952"/>
              <a:gd name="connsiteY3" fmla="*/ 1135906 h 8722773"/>
              <a:gd name="connsiteX4" fmla="*/ 1109048 w 1128952"/>
              <a:gd name="connsiteY4" fmla="*/ 7478466 h 8722773"/>
              <a:gd name="connsiteX5" fmla="*/ 1066800 w 1128952"/>
              <a:gd name="connsiteY5" fmla="*/ 8722773 h 8722773"/>
              <a:gd name="connsiteX6" fmla="*/ 1066800 w 1128952"/>
              <a:gd name="connsiteY6" fmla="*/ 8722773 h 8722773"/>
              <a:gd name="connsiteX7" fmla="*/ 1066800 w 1128952"/>
              <a:gd name="connsiteY7" fmla="*/ 8722773 h 8722773"/>
              <a:gd name="connsiteX8" fmla="*/ 0 w 1128952"/>
              <a:gd name="connsiteY8" fmla="*/ 8722773 h 8722773"/>
              <a:gd name="connsiteX9" fmla="*/ 0 w 1128952"/>
              <a:gd name="connsiteY9" fmla="*/ 8722773 h 8722773"/>
              <a:gd name="connsiteX10" fmla="*/ 0 w 1128952"/>
              <a:gd name="connsiteY10" fmla="*/ 8722773 h 8722773"/>
              <a:gd name="connsiteX11" fmla="*/ 0 w 1128952"/>
              <a:gd name="connsiteY11" fmla="*/ 1135905 h 8722773"/>
              <a:gd name="connsiteX12" fmla="*/ 156230 w 1128952"/>
              <a:gd name="connsiteY12" fmla="*/ 758734 h 8722773"/>
              <a:gd name="connsiteX13" fmla="*/ 533401 w 1128952"/>
              <a:gd name="connsiteY13" fmla="*/ 602505 h 8722773"/>
              <a:gd name="connsiteX14" fmla="*/ 533400 w 1128952"/>
              <a:gd name="connsiteY14" fmla="*/ 602505 h 8722773"/>
              <a:gd name="connsiteX0" fmla="*/ 533400 w 1109048"/>
              <a:gd name="connsiteY0" fmla="*/ 602505 h 8722773"/>
              <a:gd name="connsiteX1" fmla="*/ 533400 w 1109048"/>
              <a:gd name="connsiteY1" fmla="*/ 602505 h 8722773"/>
              <a:gd name="connsiteX2" fmla="*/ 910571 w 1109048"/>
              <a:gd name="connsiteY2" fmla="*/ 758735 h 8722773"/>
              <a:gd name="connsiteX3" fmla="*/ 1066800 w 1109048"/>
              <a:gd name="connsiteY3" fmla="*/ 1135906 h 8722773"/>
              <a:gd name="connsiteX4" fmla="*/ 1109048 w 1109048"/>
              <a:gd name="connsiteY4" fmla="*/ 7478466 h 8722773"/>
              <a:gd name="connsiteX5" fmla="*/ 1066800 w 1109048"/>
              <a:gd name="connsiteY5" fmla="*/ 8722773 h 8722773"/>
              <a:gd name="connsiteX6" fmla="*/ 1066800 w 1109048"/>
              <a:gd name="connsiteY6" fmla="*/ 8722773 h 8722773"/>
              <a:gd name="connsiteX7" fmla="*/ 1066800 w 1109048"/>
              <a:gd name="connsiteY7" fmla="*/ 8722773 h 8722773"/>
              <a:gd name="connsiteX8" fmla="*/ 0 w 1109048"/>
              <a:gd name="connsiteY8" fmla="*/ 8722773 h 8722773"/>
              <a:gd name="connsiteX9" fmla="*/ 0 w 1109048"/>
              <a:gd name="connsiteY9" fmla="*/ 8722773 h 8722773"/>
              <a:gd name="connsiteX10" fmla="*/ 0 w 1109048"/>
              <a:gd name="connsiteY10" fmla="*/ 8722773 h 8722773"/>
              <a:gd name="connsiteX11" fmla="*/ 0 w 1109048"/>
              <a:gd name="connsiteY11" fmla="*/ 1135905 h 8722773"/>
              <a:gd name="connsiteX12" fmla="*/ 156230 w 1109048"/>
              <a:gd name="connsiteY12" fmla="*/ 758734 h 8722773"/>
              <a:gd name="connsiteX13" fmla="*/ 533401 w 1109048"/>
              <a:gd name="connsiteY13" fmla="*/ 602505 h 8722773"/>
              <a:gd name="connsiteX14" fmla="*/ 533400 w 1109048"/>
              <a:gd name="connsiteY14" fmla="*/ 602505 h 8722773"/>
              <a:gd name="connsiteX0" fmla="*/ 533400 w 1109048"/>
              <a:gd name="connsiteY0" fmla="*/ 602799 h 8723067"/>
              <a:gd name="connsiteX1" fmla="*/ 533400 w 1109048"/>
              <a:gd name="connsiteY1" fmla="*/ 602799 h 8723067"/>
              <a:gd name="connsiteX2" fmla="*/ 910571 w 1109048"/>
              <a:gd name="connsiteY2" fmla="*/ 759029 h 8723067"/>
              <a:gd name="connsiteX3" fmla="*/ 1066800 w 1109048"/>
              <a:gd name="connsiteY3" fmla="*/ 1136200 h 8723067"/>
              <a:gd name="connsiteX4" fmla="*/ 1109048 w 1109048"/>
              <a:gd name="connsiteY4" fmla="*/ 7478760 h 8723067"/>
              <a:gd name="connsiteX5" fmla="*/ 1066800 w 1109048"/>
              <a:gd name="connsiteY5" fmla="*/ 8723067 h 8723067"/>
              <a:gd name="connsiteX6" fmla="*/ 1066800 w 1109048"/>
              <a:gd name="connsiteY6" fmla="*/ 8723067 h 8723067"/>
              <a:gd name="connsiteX7" fmla="*/ 1066800 w 1109048"/>
              <a:gd name="connsiteY7" fmla="*/ 8723067 h 8723067"/>
              <a:gd name="connsiteX8" fmla="*/ 0 w 1109048"/>
              <a:gd name="connsiteY8" fmla="*/ 8723067 h 8723067"/>
              <a:gd name="connsiteX9" fmla="*/ 0 w 1109048"/>
              <a:gd name="connsiteY9" fmla="*/ 8723067 h 8723067"/>
              <a:gd name="connsiteX10" fmla="*/ 0 w 1109048"/>
              <a:gd name="connsiteY10" fmla="*/ 8723067 h 8723067"/>
              <a:gd name="connsiteX11" fmla="*/ 0 w 1109048"/>
              <a:gd name="connsiteY11" fmla="*/ 1136199 h 8723067"/>
              <a:gd name="connsiteX12" fmla="*/ 156230 w 1109048"/>
              <a:gd name="connsiteY12" fmla="*/ 759028 h 8723067"/>
              <a:gd name="connsiteX13" fmla="*/ 533401 w 1109048"/>
              <a:gd name="connsiteY13" fmla="*/ 602799 h 8723067"/>
              <a:gd name="connsiteX14" fmla="*/ 533400 w 1109048"/>
              <a:gd name="connsiteY14" fmla="*/ 602799 h 8723067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6680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1084010 w 1109048"/>
              <a:gd name="connsiteY7" fmla="*/ 8053661 h 8120268"/>
              <a:gd name="connsiteX8" fmla="*/ 852372 w 1109048"/>
              <a:gd name="connsiteY8" fmla="*/ 8083096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8120268 h 8120268"/>
              <a:gd name="connsiteX12" fmla="*/ 0 w 1109048"/>
              <a:gd name="connsiteY12" fmla="*/ 533400 h 8120268"/>
              <a:gd name="connsiteX13" fmla="*/ 156230 w 1109048"/>
              <a:gd name="connsiteY13" fmla="*/ 156229 h 8120268"/>
              <a:gd name="connsiteX14" fmla="*/ 533401 w 1109048"/>
              <a:gd name="connsiteY14" fmla="*/ 0 h 8120268"/>
              <a:gd name="connsiteX15" fmla="*/ 533400 w 1109048"/>
              <a:gd name="connsiteY15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1066800 w 1109048"/>
              <a:gd name="connsiteY6" fmla="*/ 8120268 h 8120268"/>
              <a:gd name="connsiteX7" fmla="*/ 852372 w 1109048"/>
              <a:gd name="connsiteY7" fmla="*/ 8083096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8120268 h 8120268"/>
              <a:gd name="connsiteX11" fmla="*/ 0 w 1109048"/>
              <a:gd name="connsiteY11" fmla="*/ 533400 h 8120268"/>
              <a:gd name="connsiteX12" fmla="*/ 156230 w 1109048"/>
              <a:gd name="connsiteY12" fmla="*/ 156229 h 8120268"/>
              <a:gd name="connsiteX13" fmla="*/ 533401 w 1109048"/>
              <a:gd name="connsiteY13" fmla="*/ 0 h 8120268"/>
              <a:gd name="connsiteX14" fmla="*/ 533400 w 1109048"/>
              <a:gd name="connsiteY14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1066800 w 1109048"/>
              <a:gd name="connsiteY5" fmla="*/ 8120268 h 8120268"/>
              <a:gd name="connsiteX6" fmla="*/ 852372 w 1109048"/>
              <a:gd name="connsiteY6" fmla="*/ 8083096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8120268 h 8120268"/>
              <a:gd name="connsiteX10" fmla="*/ 0 w 1109048"/>
              <a:gd name="connsiteY10" fmla="*/ 533400 h 8120268"/>
              <a:gd name="connsiteX11" fmla="*/ 156230 w 1109048"/>
              <a:gd name="connsiteY11" fmla="*/ 156229 h 8120268"/>
              <a:gd name="connsiteX12" fmla="*/ 533401 w 1109048"/>
              <a:gd name="connsiteY12" fmla="*/ 0 h 8120268"/>
              <a:gd name="connsiteX13" fmla="*/ 533400 w 1109048"/>
              <a:gd name="connsiteY13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0 w 1109048"/>
              <a:gd name="connsiteY8" fmla="*/ 8120268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0 w 1109048"/>
              <a:gd name="connsiteY7" fmla="*/ 8120268 h 8120268"/>
              <a:gd name="connsiteX8" fmla="*/ 17782 w 1109048"/>
              <a:gd name="connsiteY8" fmla="*/ 7974865 h 8120268"/>
              <a:gd name="connsiteX9" fmla="*/ 0 w 1109048"/>
              <a:gd name="connsiteY9" fmla="*/ 533400 h 8120268"/>
              <a:gd name="connsiteX10" fmla="*/ 156230 w 1109048"/>
              <a:gd name="connsiteY10" fmla="*/ 156229 h 8120268"/>
              <a:gd name="connsiteX11" fmla="*/ 533401 w 1109048"/>
              <a:gd name="connsiteY11" fmla="*/ 0 h 8120268"/>
              <a:gd name="connsiteX12" fmla="*/ 533400 w 1109048"/>
              <a:gd name="connsiteY12" fmla="*/ 0 h 8120268"/>
              <a:gd name="connsiteX0" fmla="*/ 533400 w 1109048"/>
              <a:gd name="connsiteY0" fmla="*/ 0 h 8120268"/>
              <a:gd name="connsiteX1" fmla="*/ 533400 w 1109048"/>
              <a:gd name="connsiteY1" fmla="*/ 0 h 8120268"/>
              <a:gd name="connsiteX2" fmla="*/ 910571 w 1109048"/>
              <a:gd name="connsiteY2" fmla="*/ 156230 h 8120268"/>
              <a:gd name="connsiteX3" fmla="*/ 1066800 w 1109048"/>
              <a:gd name="connsiteY3" fmla="*/ 533401 h 8120268"/>
              <a:gd name="connsiteX4" fmla="*/ 1109048 w 1109048"/>
              <a:gd name="connsiteY4" fmla="*/ 6875961 h 8120268"/>
              <a:gd name="connsiteX5" fmla="*/ 852372 w 1109048"/>
              <a:gd name="connsiteY5" fmla="*/ 8083096 h 8120268"/>
              <a:gd name="connsiteX6" fmla="*/ 0 w 1109048"/>
              <a:gd name="connsiteY6" fmla="*/ 8120268 h 8120268"/>
              <a:gd name="connsiteX7" fmla="*/ 17782 w 1109048"/>
              <a:gd name="connsiteY7" fmla="*/ 7974865 h 8120268"/>
              <a:gd name="connsiteX8" fmla="*/ 0 w 1109048"/>
              <a:gd name="connsiteY8" fmla="*/ 533400 h 8120268"/>
              <a:gd name="connsiteX9" fmla="*/ 156230 w 1109048"/>
              <a:gd name="connsiteY9" fmla="*/ 156229 h 8120268"/>
              <a:gd name="connsiteX10" fmla="*/ 533401 w 1109048"/>
              <a:gd name="connsiteY10" fmla="*/ 0 h 8120268"/>
              <a:gd name="connsiteX11" fmla="*/ 533400 w 1109048"/>
              <a:gd name="connsiteY11" fmla="*/ 0 h 8120268"/>
              <a:gd name="connsiteX0" fmla="*/ 533400 w 1109048"/>
              <a:gd name="connsiteY0" fmla="*/ 0 h 8083096"/>
              <a:gd name="connsiteX1" fmla="*/ 533400 w 1109048"/>
              <a:gd name="connsiteY1" fmla="*/ 0 h 8083096"/>
              <a:gd name="connsiteX2" fmla="*/ 910571 w 1109048"/>
              <a:gd name="connsiteY2" fmla="*/ 156230 h 8083096"/>
              <a:gd name="connsiteX3" fmla="*/ 1066800 w 1109048"/>
              <a:gd name="connsiteY3" fmla="*/ 533401 h 8083096"/>
              <a:gd name="connsiteX4" fmla="*/ 1109048 w 1109048"/>
              <a:gd name="connsiteY4" fmla="*/ 6875961 h 8083096"/>
              <a:gd name="connsiteX5" fmla="*/ 852372 w 1109048"/>
              <a:gd name="connsiteY5" fmla="*/ 8083096 h 8083096"/>
              <a:gd name="connsiteX6" fmla="*/ 17782 w 1109048"/>
              <a:gd name="connsiteY6" fmla="*/ 7974865 h 8083096"/>
              <a:gd name="connsiteX7" fmla="*/ 0 w 1109048"/>
              <a:gd name="connsiteY7" fmla="*/ 533400 h 8083096"/>
              <a:gd name="connsiteX8" fmla="*/ 156230 w 1109048"/>
              <a:gd name="connsiteY8" fmla="*/ 156229 h 8083096"/>
              <a:gd name="connsiteX9" fmla="*/ 533401 w 1109048"/>
              <a:gd name="connsiteY9" fmla="*/ 0 h 8083096"/>
              <a:gd name="connsiteX10" fmla="*/ 533400 w 1109048"/>
              <a:gd name="connsiteY10" fmla="*/ 0 h 8083096"/>
              <a:gd name="connsiteX0" fmla="*/ 533400 w 1100209"/>
              <a:gd name="connsiteY0" fmla="*/ 0 h 8083096"/>
              <a:gd name="connsiteX1" fmla="*/ 533400 w 1100209"/>
              <a:gd name="connsiteY1" fmla="*/ 0 h 8083096"/>
              <a:gd name="connsiteX2" fmla="*/ 910571 w 1100209"/>
              <a:gd name="connsiteY2" fmla="*/ 156230 h 8083096"/>
              <a:gd name="connsiteX3" fmla="*/ 1066800 w 1100209"/>
              <a:gd name="connsiteY3" fmla="*/ 533401 h 8083096"/>
              <a:gd name="connsiteX4" fmla="*/ 1100209 w 1100209"/>
              <a:gd name="connsiteY4" fmla="*/ 6755640 h 8083096"/>
              <a:gd name="connsiteX5" fmla="*/ 852372 w 1100209"/>
              <a:gd name="connsiteY5" fmla="*/ 8083096 h 8083096"/>
              <a:gd name="connsiteX6" fmla="*/ 17782 w 1100209"/>
              <a:gd name="connsiteY6" fmla="*/ 7974865 h 8083096"/>
              <a:gd name="connsiteX7" fmla="*/ 0 w 1100209"/>
              <a:gd name="connsiteY7" fmla="*/ 533400 h 8083096"/>
              <a:gd name="connsiteX8" fmla="*/ 156230 w 1100209"/>
              <a:gd name="connsiteY8" fmla="*/ 156229 h 8083096"/>
              <a:gd name="connsiteX9" fmla="*/ 533401 w 1100209"/>
              <a:gd name="connsiteY9" fmla="*/ 0 h 8083096"/>
              <a:gd name="connsiteX10" fmla="*/ 533400 w 1100209"/>
              <a:gd name="connsiteY10" fmla="*/ 0 h 8083096"/>
              <a:gd name="connsiteX0" fmla="*/ 533400 w 1100209"/>
              <a:gd name="connsiteY0" fmla="*/ 0 h 8104720"/>
              <a:gd name="connsiteX1" fmla="*/ 533400 w 1100209"/>
              <a:gd name="connsiteY1" fmla="*/ 0 h 8104720"/>
              <a:gd name="connsiteX2" fmla="*/ 910571 w 1100209"/>
              <a:gd name="connsiteY2" fmla="*/ 156230 h 8104720"/>
              <a:gd name="connsiteX3" fmla="*/ 1066800 w 1100209"/>
              <a:gd name="connsiteY3" fmla="*/ 533401 h 8104720"/>
              <a:gd name="connsiteX4" fmla="*/ 1100209 w 1100209"/>
              <a:gd name="connsiteY4" fmla="*/ 6755640 h 8104720"/>
              <a:gd name="connsiteX5" fmla="*/ 848624 w 1100209"/>
              <a:gd name="connsiteY5" fmla="*/ 8104720 h 8104720"/>
              <a:gd name="connsiteX6" fmla="*/ 17782 w 1100209"/>
              <a:gd name="connsiteY6" fmla="*/ 7974865 h 8104720"/>
              <a:gd name="connsiteX7" fmla="*/ 0 w 1100209"/>
              <a:gd name="connsiteY7" fmla="*/ 533400 h 8104720"/>
              <a:gd name="connsiteX8" fmla="*/ 156230 w 1100209"/>
              <a:gd name="connsiteY8" fmla="*/ 156229 h 8104720"/>
              <a:gd name="connsiteX9" fmla="*/ 533401 w 1100209"/>
              <a:gd name="connsiteY9" fmla="*/ 0 h 8104720"/>
              <a:gd name="connsiteX10" fmla="*/ 533400 w 1100209"/>
              <a:gd name="connsiteY10" fmla="*/ 0 h 810472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</a:cxnLst>
            <a:rect l="l" t="t" r="r" b="b"/>
            <a:pathLst>
              <a:path w="1100209" h="8104720">
                <a:moveTo>
                  <a:pt x="533400" y="0"/>
                </a:moveTo>
                <a:lnTo>
                  <a:pt x="533400" y="0"/>
                </a:lnTo>
                <a:cubicBezTo>
                  <a:pt x="674867" y="0"/>
                  <a:pt x="810539" y="56198"/>
                  <a:pt x="910571" y="156230"/>
                </a:cubicBezTo>
                <a:cubicBezTo>
                  <a:pt x="1010603" y="256262"/>
                  <a:pt x="1055019" y="390601"/>
                  <a:pt x="1066800" y="533401"/>
                </a:cubicBezTo>
                <a:cubicBezTo>
                  <a:pt x="1066437" y="2679490"/>
                  <a:pt x="1093715" y="6711917"/>
                  <a:pt x="1100209" y="6755640"/>
                </a:cubicBezTo>
                <a:lnTo>
                  <a:pt x="848624" y="8104720"/>
                </a:lnTo>
                <a:lnTo>
                  <a:pt x="17782" y="7974865"/>
                </a:lnTo>
                <a:cubicBezTo>
                  <a:pt x="11855" y="5494377"/>
                  <a:pt x="5927" y="3013888"/>
                  <a:pt x="0" y="533400"/>
                </a:cubicBezTo>
                <a:cubicBezTo>
                  <a:pt x="0" y="391933"/>
                  <a:pt x="56198" y="256261"/>
                  <a:pt x="156230" y="156229"/>
                </a:cubicBezTo>
                <a:cubicBezTo>
                  <a:pt x="256262" y="56197"/>
                  <a:pt x="391935" y="0"/>
                  <a:pt x="533401" y="0"/>
                </a:cubicBezTo>
                <a:lnTo>
                  <a:pt x="533400" y="0"/>
                </a:lnTo>
                <a:close/>
              </a:path>
            </a:pathLst>
          </a:custGeom>
          <a:solidFill>
            <a:schemeClr val="accent1">
              <a:alpha val="30000"/>
            </a:schemeClr>
          </a:solidFill>
          <a:ln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37" name="Freeform 36"/>
          <p:cNvSpPr/>
          <p:nvPr/>
        </p:nvSpPr>
        <p:spPr>
          <a:xfrm rot="15600000" flipH="1" flipV="1">
            <a:off x="3393402" y="-445315"/>
            <a:ext cx="2008191" cy="9264100"/>
          </a:xfrm>
          <a:custGeom>
            <a:avLst/>
            <a:gdLst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0 w 2209695"/>
              <a:gd name="connsiteY9" fmla="*/ 9154402 h 9154402"/>
              <a:gd name="connsiteX10" fmla="*/ 1503 w 2209695"/>
              <a:gd name="connsiteY10" fmla="*/ 8780893 h 9154402"/>
              <a:gd name="connsiteX11" fmla="*/ 0 w 2209695"/>
              <a:gd name="connsiteY11" fmla="*/ 1104848 h 9154402"/>
              <a:gd name="connsiteX12" fmla="*/ 323604 w 2209695"/>
              <a:gd name="connsiteY12" fmla="*/ 323603 h 9154402"/>
              <a:gd name="connsiteX13" fmla="*/ 1104850 w 2209695"/>
              <a:gd name="connsiteY13" fmla="*/ 2 h 9154402"/>
              <a:gd name="connsiteX14" fmla="*/ 1104848 w 2209695"/>
              <a:gd name="connsiteY14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0 w 2209695"/>
              <a:gd name="connsiteY8" fmla="*/ 9154402 h 9154402"/>
              <a:gd name="connsiteX9" fmla="*/ 1503 w 2209695"/>
              <a:gd name="connsiteY9" fmla="*/ 8780893 h 9154402"/>
              <a:gd name="connsiteX10" fmla="*/ 0 w 2209695"/>
              <a:gd name="connsiteY10" fmla="*/ 1104848 h 9154402"/>
              <a:gd name="connsiteX11" fmla="*/ 323604 w 2209695"/>
              <a:gd name="connsiteY11" fmla="*/ 323603 h 9154402"/>
              <a:gd name="connsiteX12" fmla="*/ 1104850 w 2209695"/>
              <a:gd name="connsiteY12" fmla="*/ 2 h 9154402"/>
              <a:gd name="connsiteX13" fmla="*/ 1104848 w 2209695"/>
              <a:gd name="connsiteY13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0 w 2209695"/>
              <a:gd name="connsiteY7" fmla="*/ 9154402 h 9154402"/>
              <a:gd name="connsiteX8" fmla="*/ 1503 w 2209695"/>
              <a:gd name="connsiteY8" fmla="*/ 8780893 h 9154402"/>
              <a:gd name="connsiteX9" fmla="*/ 0 w 2209695"/>
              <a:gd name="connsiteY9" fmla="*/ 1104848 h 9154402"/>
              <a:gd name="connsiteX10" fmla="*/ 323604 w 2209695"/>
              <a:gd name="connsiteY10" fmla="*/ 323603 h 9154402"/>
              <a:gd name="connsiteX11" fmla="*/ 1104850 w 2209695"/>
              <a:gd name="connsiteY11" fmla="*/ 2 h 9154402"/>
              <a:gd name="connsiteX12" fmla="*/ 1104848 w 2209695"/>
              <a:gd name="connsiteY12" fmla="*/ 0 h 9154402"/>
              <a:gd name="connsiteX0" fmla="*/ 1144487 w 2249334"/>
              <a:gd name="connsiteY0" fmla="*/ 0 h 9154755"/>
              <a:gd name="connsiteX1" fmla="*/ 1144487 w 2249334"/>
              <a:gd name="connsiteY1" fmla="*/ 0 h 9154755"/>
              <a:gd name="connsiteX2" fmla="*/ 1925732 w 2249334"/>
              <a:gd name="connsiteY2" fmla="*/ 323604 h 9154755"/>
              <a:gd name="connsiteX3" fmla="*/ 2249333 w 2249334"/>
              <a:gd name="connsiteY3" fmla="*/ 1104850 h 9154755"/>
              <a:gd name="connsiteX4" fmla="*/ 2249334 w 2249334"/>
              <a:gd name="connsiteY4" fmla="*/ 9154402 h 9154755"/>
              <a:gd name="connsiteX5" fmla="*/ 2249334 w 2249334"/>
              <a:gd name="connsiteY5" fmla="*/ 9154402 h 9154755"/>
              <a:gd name="connsiteX6" fmla="*/ 2249334 w 2249334"/>
              <a:gd name="connsiteY6" fmla="*/ 9154402 h 9154755"/>
              <a:gd name="connsiteX7" fmla="*/ 0 w 2249334"/>
              <a:gd name="connsiteY7" fmla="*/ 9154755 h 9154755"/>
              <a:gd name="connsiteX8" fmla="*/ 41142 w 2249334"/>
              <a:gd name="connsiteY8" fmla="*/ 8780893 h 9154755"/>
              <a:gd name="connsiteX9" fmla="*/ 39639 w 2249334"/>
              <a:gd name="connsiteY9" fmla="*/ 1104848 h 9154755"/>
              <a:gd name="connsiteX10" fmla="*/ 363243 w 2249334"/>
              <a:gd name="connsiteY10" fmla="*/ 323603 h 9154755"/>
              <a:gd name="connsiteX11" fmla="*/ 1144489 w 2249334"/>
              <a:gd name="connsiteY11" fmla="*/ 2 h 9154755"/>
              <a:gd name="connsiteX12" fmla="*/ 1144487 w 2249334"/>
              <a:gd name="connsiteY12" fmla="*/ 0 h 9154755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1503 w 2209695"/>
              <a:gd name="connsiteY7" fmla="*/ 8780893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1104848 w 2209695"/>
              <a:gd name="connsiteY0" fmla="*/ 0 h 9154402"/>
              <a:gd name="connsiteX1" fmla="*/ 1104848 w 2209695"/>
              <a:gd name="connsiteY1" fmla="*/ 0 h 9154402"/>
              <a:gd name="connsiteX2" fmla="*/ 1886093 w 2209695"/>
              <a:gd name="connsiteY2" fmla="*/ 323604 h 9154402"/>
              <a:gd name="connsiteX3" fmla="*/ 2209694 w 2209695"/>
              <a:gd name="connsiteY3" fmla="*/ 1104850 h 9154402"/>
              <a:gd name="connsiteX4" fmla="*/ 2209695 w 2209695"/>
              <a:gd name="connsiteY4" fmla="*/ 9154402 h 9154402"/>
              <a:gd name="connsiteX5" fmla="*/ 2209695 w 2209695"/>
              <a:gd name="connsiteY5" fmla="*/ 9154402 h 9154402"/>
              <a:gd name="connsiteX6" fmla="*/ 2209695 w 2209695"/>
              <a:gd name="connsiteY6" fmla="*/ 9154402 h 9154402"/>
              <a:gd name="connsiteX7" fmla="*/ 37157 w 2209695"/>
              <a:gd name="connsiteY7" fmla="*/ 8792966 h 9154402"/>
              <a:gd name="connsiteX8" fmla="*/ 0 w 2209695"/>
              <a:gd name="connsiteY8" fmla="*/ 1104848 h 9154402"/>
              <a:gd name="connsiteX9" fmla="*/ 323604 w 2209695"/>
              <a:gd name="connsiteY9" fmla="*/ 323603 h 9154402"/>
              <a:gd name="connsiteX10" fmla="*/ 1104850 w 2209695"/>
              <a:gd name="connsiteY10" fmla="*/ 2 h 9154402"/>
              <a:gd name="connsiteX11" fmla="*/ 1104848 w 2209695"/>
              <a:gd name="connsiteY11" fmla="*/ 0 h 9154402"/>
              <a:gd name="connsiteX0" fmla="*/ 37157 w 2301135"/>
              <a:gd name="connsiteY0" fmla="*/ 8792966 h 9245842"/>
              <a:gd name="connsiteX1" fmla="*/ 0 w 2301135"/>
              <a:gd name="connsiteY1" fmla="*/ 1104848 h 9245842"/>
              <a:gd name="connsiteX2" fmla="*/ 323604 w 2301135"/>
              <a:gd name="connsiteY2" fmla="*/ 323603 h 9245842"/>
              <a:gd name="connsiteX3" fmla="*/ 1104850 w 2301135"/>
              <a:gd name="connsiteY3" fmla="*/ 2 h 9245842"/>
              <a:gd name="connsiteX4" fmla="*/ 1104848 w 2301135"/>
              <a:gd name="connsiteY4" fmla="*/ 0 h 9245842"/>
              <a:gd name="connsiteX5" fmla="*/ 1104848 w 2301135"/>
              <a:gd name="connsiteY5" fmla="*/ 0 h 9245842"/>
              <a:gd name="connsiteX6" fmla="*/ 1886093 w 2301135"/>
              <a:gd name="connsiteY6" fmla="*/ 323604 h 9245842"/>
              <a:gd name="connsiteX7" fmla="*/ 2209694 w 2301135"/>
              <a:gd name="connsiteY7" fmla="*/ 1104850 h 9245842"/>
              <a:gd name="connsiteX8" fmla="*/ 2209695 w 2301135"/>
              <a:gd name="connsiteY8" fmla="*/ 9154402 h 9245842"/>
              <a:gd name="connsiteX9" fmla="*/ 2209695 w 2301135"/>
              <a:gd name="connsiteY9" fmla="*/ 9154402 h 9245842"/>
              <a:gd name="connsiteX10" fmla="*/ 2301135 w 2301135"/>
              <a:gd name="connsiteY10" fmla="*/ 9245842 h 9245842"/>
              <a:gd name="connsiteX0" fmla="*/ 37157 w 2209695"/>
              <a:gd name="connsiteY0" fmla="*/ 8792966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  <a:gd name="connsiteX0" fmla="*/ 93577 w 2209695"/>
              <a:gd name="connsiteY0" fmla="*/ 8811781 h 9154402"/>
              <a:gd name="connsiteX1" fmla="*/ 0 w 2209695"/>
              <a:gd name="connsiteY1" fmla="*/ 1104848 h 9154402"/>
              <a:gd name="connsiteX2" fmla="*/ 323604 w 2209695"/>
              <a:gd name="connsiteY2" fmla="*/ 323603 h 9154402"/>
              <a:gd name="connsiteX3" fmla="*/ 1104850 w 2209695"/>
              <a:gd name="connsiteY3" fmla="*/ 2 h 9154402"/>
              <a:gd name="connsiteX4" fmla="*/ 1104848 w 2209695"/>
              <a:gd name="connsiteY4" fmla="*/ 0 h 9154402"/>
              <a:gd name="connsiteX5" fmla="*/ 1104848 w 2209695"/>
              <a:gd name="connsiteY5" fmla="*/ 0 h 9154402"/>
              <a:gd name="connsiteX6" fmla="*/ 1886093 w 2209695"/>
              <a:gd name="connsiteY6" fmla="*/ 323604 h 9154402"/>
              <a:gd name="connsiteX7" fmla="*/ 2209694 w 2209695"/>
              <a:gd name="connsiteY7" fmla="*/ 1104850 h 9154402"/>
              <a:gd name="connsiteX8" fmla="*/ 2209695 w 2209695"/>
              <a:gd name="connsiteY8" fmla="*/ 9154402 h 9154402"/>
              <a:gd name="connsiteX9" fmla="*/ 2209695 w 2209695"/>
              <a:gd name="connsiteY9" fmla="*/ 9154402 h 915440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</a:cxnLst>
            <a:rect l="l" t="t" r="r" b="b"/>
            <a:pathLst>
              <a:path w="2209695" h="9154402">
                <a:moveTo>
                  <a:pt x="93577" y="8811781"/>
                </a:moveTo>
                <a:lnTo>
                  <a:pt x="0" y="1104848"/>
                </a:lnTo>
                <a:cubicBezTo>
                  <a:pt x="0" y="811824"/>
                  <a:pt x="116404" y="530802"/>
                  <a:pt x="323604" y="323603"/>
                </a:cubicBezTo>
                <a:cubicBezTo>
                  <a:pt x="530804" y="116404"/>
                  <a:pt x="811826" y="1"/>
                  <a:pt x="1104850" y="2"/>
                </a:cubicBezTo>
                <a:lnTo>
                  <a:pt x="1104848" y="0"/>
                </a:lnTo>
                <a:lnTo>
                  <a:pt x="1104848" y="0"/>
                </a:lnTo>
                <a:cubicBezTo>
                  <a:pt x="1397872" y="0"/>
                  <a:pt x="1678894" y="116404"/>
                  <a:pt x="1886093" y="323604"/>
                </a:cubicBezTo>
                <a:cubicBezTo>
                  <a:pt x="2093292" y="530804"/>
                  <a:pt x="2209695" y="811826"/>
                  <a:pt x="2209694" y="1104850"/>
                </a:cubicBezTo>
                <a:cubicBezTo>
                  <a:pt x="2209694" y="3788034"/>
                  <a:pt x="2209695" y="6471218"/>
                  <a:pt x="2209695" y="9154402"/>
                </a:cubicBezTo>
                <a:lnTo>
                  <a:pt x="2209695" y="9154402"/>
                </a:lnTo>
              </a:path>
            </a:pathLst>
          </a:custGeom>
          <a:solidFill>
            <a:srgbClr val="073779">
              <a:alpha val="80000"/>
            </a:srgbClr>
          </a:solidFill>
          <a:ln w="254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 rot="21000000">
            <a:off x="887172" y="5303003"/>
            <a:ext cx="6904501" cy="977900"/>
          </a:xfrm>
        </p:spPr>
        <p:txBody>
          <a:bodyPr vert="horz" lIns="91440" tIns="45720" rIns="91440" bIns="45720" rtlCol="0" anchor="ctr" anchorCtr="0">
            <a:normAutofit/>
          </a:bodyPr>
          <a:lstStyle>
            <a:lvl1pPr marL="0" indent="0" algn="r" defTabSz="914400" rtl="0" eaLnBrk="1" latinLnBrk="0" hangingPunct="1">
              <a:spcAft>
                <a:spcPts val="0"/>
              </a:spcAft>
              <a:buFontTx/>
              <a:buNone/>
              <a:defRPr sz="2400" kern="1200">
                <a:solidFill>
                  <a:schemeClr val="bg1"/>
                </a:solidFill>
                <a:effectLst/>
                <a:latin typeface="+mn-lt"/>
                <a:ea typeface="+mn-ea"/>
                <a:cs typeface="+mn-cs"/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grpSp>
        <p:nvGrpSpPr>
          <p:cNvPr id="33" name="Group 32"/>
          <p:cNvGrpSpPr/>
          <p:nvPr/>
        </p:nvGrpSpPr>
        <p:grpSpPr>
          <a:xfrm>
            <a:off x="2786799" y="-981635"/>
            <a:ext cx="4391155" cy="2734235"/>
            <a:chOff x="2786799" y="-981635"/>
            <a:chExt cx="4391155" cy="2734235"/>
          </a:xfrm>
        </p:grpSpPr>
        <p:sp>
          <p:nvSpPr>
            <p:cNvPr id="17" name="Oval 16"/>
            <p:cNvSpPr/>
            <p:nvPr/>
          </p:nvSpPr>
          <p:spPr>
            <a:xfrm>
              <a:off x="4495800" y="1143000"/>
              <a:ext cx="609600" cy="60960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grpSp>
          <p:nvGrpSpPr>
            <p:cNvPr id="31" name="Group 30"/>
            <p:cNvGrpSpPr/>
            <p:nvPr/>
          </p:nvGrpSpPr>
          <p:grpSpPr>
            <a:xfrm flipH="1">
              <a:off x="2913529" y="-726141"/>
              <a:ext cx="1671367" cy="1685976"/>
              <a:chOff x="7015433" y="-737502"/>
              <a:chExt cx="1671367" cy="1685976"/>
            </a:xfrm>
          </p:grpSpPr>
          <p:sp>
            <p:nvSpPr>
              <p:cNvPr id="24" name="Arc 23"/>
              <p:cNvSpPr/>
              <p:nvPr/>
            </p:nvSpPr>
            <p:spPr>
              <a:xfrm rot="6387309">
                <a:off x="7124585" y="-846654"/>
                <a:ext cx="1453063" cy="1671367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/>
            </p:nvSpPr>
            <p:spPr>
              <a:xfrm>
                <a:off x="7624910" y="304800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Oval 25"/>
              <p:cNvSpPr/>
              <p:nvPr/>
            </p:nvSpPr>
            <p:spPr>
              <a:xfrm>
                <a:off x="7062935" y="145351"/>
                <a:ext cx="756423" cy="6436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grpSp>
          <p:nvGrpSpPr>
            <p:cNvPr id="30" name="Group 29"/>
            <p:cNvGrpSpPr/>
            <p:nvPr/>
          </p:nvGrpSpPr>
          <p:grpSpPr>
            <a:xfrm>
              <a:off x="3352800" y="-981635"/>
              <a:ext cx="3825154" cy="2064221"/>
              <a:chOff x="3441115" y="-977153"/>
              <a:chExt cx="4194039" cy="2064221"/>
            </a:xfrm>
          </p:grpSpPr>
          <p:sp>
            <p:nvSpPr>
              <p:cNvPr id="20" name="Pie 19"/>
              <p:cNvSpPr/>
              <p:nvPr/>
            </p:nvSpPr>
            <p:spPr>
              <a:xfrm>
                <a:off x="3481535" y="-772181"/>
                <a:ext cx="3505316" cy="1521076"/>
              </a:xfrm>
              <a:prstGeom prst="pie">
                <a:avLst>
                  <a:gd name="adj1" fmla="val 22874"/>
                  <a:gd name="adj2" fmla="val 10786258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Oval 20"/>
              <p:cNvSpPr/>
              <p:nvPr/>
            </p:nvSpPr>
            <p:spPr>
              <a:xfrm>
                <a:off x="4607455" y="134134"/>
                <a:ext cx="1023669" cy="952934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Arc 21"/>
              <p:cNvSpPr/>
              <p:nvPr/>
            </p:nvSpPr>
            <p:spPr>
              <a:xfrm rot="12469977">
                <a:off x="3441115" y="-185498"/>
                <a:ext cx="1133352" cy="831645"/>
              </a:xfrm>
              <a:prstGeom prst="arc">
                <a:avLst>
                  <a:gd name="adj1" fmla="val 11101214"/>
                  <a:gd name="adj2" fmla="val 21230192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Arc 26"/>
              <p:cNvSpPr/>
              <p:nvPr/>
            </p:nvSpPr>
            <p:spPr>
              <a:xfrm rot="6387309">
                <a:off x="5658551" y="-1047889"/>
                <a:ext cx="1905868" cy="2047339"/>
              </a:xfrm>
              <a:prstGeom prst="arc">
                <a:avLst>
                  <a:gd name="adj1" fmla="val 15243146"/>
                  <a:gd name="adj2" fmla="val 436902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28" name="Oval 27"/>
            <p:cNvSpPr/>
            <p:nvPr/>
          </p:nvSpPr>
          <p:spPr>
            <a:xfrm>
              <a:off x="3063128" y="89647"/>
              <a:ext cx="267260" cy="267260"/>
            </a:xfrm>
            <a:prstGeom prst="ellipse">
              <a:avLst/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  <p:sp>
          <p:nvSpPr>
            <p:cNvPr id="32" name="Chord 31"/>
            <p:cNvSpPr/>
            <p:nvPr/>
          </p:nvSpPr>
          <p:spPr>
            <a:xfrm rot="17618442">
              <a:off x="2809659" y="-85690"/>
              <a:ext cx="182880" cy="228600"/>
            </a:xfrm>
            <a:prstGeom prst="chord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54" name="Round Same Side Corner Rectangle 53"/>
          <p:cNvSpPr/>
          <p:nvPr/>
        </p:nvSpPr>
        <p:spPr>
          <a:xfrm rot="4733987">
            <a:off x="1458981" y="2141099"/>
            <a:ext cx="809714" cy="2607556"/>
          </a:xfrm>
          <a:prstGeom prst="round2SameRect">
            <a:avLst>
              <a:gd name="adj1" fmla="val 50000"/>
              <a:gd name="adj2" fmla="val 0"/>
            </a:avLst>
          </a:prstGeom>
          <a:solidFill>
            <a:schemeClr val="accent1">
              <a:alpha val="65000"/>
            </a:schemeClr>
          </a:solidFill>
          <a:ln w="25400">
            <a:solidFill>
              <a:schemeClr val="accent2">
                <a:alpha val="65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2" name="Freeform 51"/>
          <p:cNvSpPr/>
          <p:nvPr/>
        </p:nvSpPr>
        <p:spPr>
          <a:xfrm rot="4733987">
            <a:off x="814850" y="2202342"/>
            <a:ext cx="699135" cy="2512599"/>
          </a:xfrm>
          <a:custGeom>
            <a:avLst/>
            <a:gdLst>
              <a:gd name="connsiteX0" fmla="*/ 370199 w 740398"/>
              <a:gd name="connsiteY0" fmla="*/ 0 h 2607556"/>
              <a:gd name="connsiteX1" fmla="*/ 370199 w 740398"/>
              <a:gd name="connsiteY1" fmla="*/ 0 h 2607556"/>
              <a:gd name="connsiteX2" fmla="*/ 631969 w 740398"/>
              <a:gd name="connsiteY2" fmla="*/ 108429 h 2607556"/>
              <a:gd name="connsiteX3" fmla="*/ 740397 w 740398"/>
              <a:gd name="connsiteY3" fmla="*/ 370199 h 2607556"/>
              <a:gd name="connsiteX4" fmla="*/ 740398 w 740398"/>
              <a:gd name="connsiteY4" fmla="*/ 2607556 h 2607556"/>
              <a:gd name="connsiteX5" fmla="*/ 740398 w 740398"/>
              <a:gd name="connsiteY5" fmla="*/ 2607556 h 2607556"/>
              <a:gd name="connsiteX6" fmla="*/ 740398 w 740398"/>
              <a:gd name="connsiteY6" fmla="*/ 2607556 h 2607556"/>
              <a:gd name="connsiteX7" fmla="*/ 0 w 740398"/>
              <a:gd name="connsiteY7" fmla="*/ 2607556 h 2607556"/>
              <a:gd name="connsiteX8" fmla="*/ 0 w 740398"/>
              <a:gd name="connsiteY8" fmla="*/ 2607556 h 2607556"/>
              <a:gd name="connsiteX9" fmla="*/ 0 w 740398"/>
              <a:gd name="connsiteY9" fmla="*/ 2607556 h 2607556"/>
              <a:gd name="connsiteX10" fmla="*/ 0 w 740398"/>
              <a:gd name="connsiteY10" fmla="*/ 370199 h 2607556"/>
              <a:gd name="connsiteX11" fmla="*/ 108429 w 740398"/>
              <a:gd name="connsiteY11" fmla="*/ 108429 h 2607556"/>
              <a:gd name="connsiteX12" fmla="*/ 370199 w 740398"/>
              <a:gd name="connsiteY12" fmla="*/ 1 h 2607556"/>
              <a:gd name="connsiteX13" fmla="*/ 370199 w 740398"/>
              <a:gd name="connsiteY13" fmla="*/ 0 h 2607556"/>
              <a:gd name="connsiteX0" fmla="*/ 0 w 831838"/>
              <a:gd name="connsiteY0" fmla="*/ 2607556 h 2698996"/>
              <a:gd name="connsiteX1" fmla="*/ 0 w 831838"/>
              <a:gd name="connsiteY1" fmla="*/ 2607556 h 2698996"/>
              <a:gd name="connsiteX2" fmla="*/ 0 w 831838"/>
              <a:gd name="connsiteY2" fmla="*/ 2607556 h 2698996"/>
              <a:gd name="connsiteX3" fmla="*/ 0 w 831838"/>
              <a:gd name="connsiteY3" fmla="*/ 370199 h 2698996"/>
              <a:gd name="connsiteX4" fmla="*/ 108429 w 831838"/>
              <a:gd name="connsiteY4" fmla="*/ 108429 h 2698996"/>
              <a:gd name="connsiteX5" fmla="*/ 370199 w 831838"/>
              <a:gd name="connsiteY5" fmla="*/ 1 h 2698996"/>
              <a:gd name="connsiteX6" fmla="*/ 370199 w 831838"/>
              <a:gd name="connsiteY6" fmla="*/ 0 h 2698996"/>
              <a:gd name="connsiteX7" fmla="*/ 370199 w 831838"/>
              <a:gd name="connsiteY7" fmla="*/ 0 h 2698996"/>
              <a:gd name="connsiteX8" fmla="*/ 631969 w 831838"/>
              <a:gd name="connsiteY8" fmla="*/ 108429 h 2698996"/>
              <a:gd name="connsiteX9" fmla="*/ 740397 w 831838"/>
              <a:gd name="connsiteY9" fmla="*/ 370199 h 2698996"/>
              <a:gd name="connsiteX10" fmla="*/ 740398 w 831838"/>
              <a:gd name="connsiteY10" fmla="*/ 2607556 h 2698996"/>
              <a:gd name="connsiteX11" fmla="*/ 740398 w 831838"/>
              <a:gd name="connsiteY11" fmla="*/ 2607556 h 2698996"/>
              <a:gd name="connsiteX12" fmla="*/ 831838 w 831838"/>
              <a:gd name="connsiteY12" fmla="*/ 2698996 h 2698996"/>
              <a:gd name="connsiteX0" fmla="*/ 19377 w 851215"/>
              <a:gd name="connsiteY0" fmla="*/ 2607556 h 2698996"/>
              <a:gd name="connsiteX1" fmla="*/ 19377 w 851215"/>
              <a:gd name="connsiteY1" fmla="*/ 2607556 h 2698996"/>
              <a:gd name="connsiteX2" fmla="*/ 0 w 851215"/>
              <a:gd name="connsiteY2" fmla="*/ 2357093 h 2698996"/>
              <a:gd name="connsiteX3" fmla="*/ 19377 w 851215"/>
              <a:gd name="connsiteY3" fmla="*/ 370199 h 2698996"/>
              <a:gd name="connsiteX4" fmla="*/ 127806 w 851215"/>
              <a:gd name="connsiteY4" fmla="*/ 108429 h 2698996"/>
              <a:gd name="connsiteX5" fmla="*/ 389576 w 851215"/>
              <a:gd name="connsiteY5" fmla="*/ 1 h 2698996"/>
              <a:gd name="connsiteX6" fmla="*/ 389576 w 851215"/>
              <a:gd name="connsiteY6" fmla="*/ 0 h 2698996"/>
              <a:gd name="connsiteX7" fmla="*/ 389576 w 851215"/>
              <a:gd name="connsiteY7" fmla="*/ 0 h 2698996"/>
              <a:gd name="connsiteX8" fmla="*/ 651346 w 851215"/>
              <a:gd name="connsiteY8" fmla="*/ 108429 h 2698996"/>
              <a:gd name="connsiteX9" fmla="*/ 759774 w 851215"/>
              <a:gd name="connsiteY9" fmla="*/ 370199 h 2698996"/>
              <a:gd name="connsiteX10" fmla="*/ 759775 w 851215"/>
              <a:gd name="connsiteY10" fmla="*/ 2607556 h 2698996"/>
              <a:gd name="connsiteX11" fmla="*/ 759775 w 851215"/>
              <a:gd name="connsiteY11" fmla="*/ 2607556 h 2698996"/>
              <a:gd name="connsiteX12" fmla="*/ 851215 w 851215"/>
              <a:gd name="connsiteY12" fmla="*/ 2698996 h 2698996"/>
              <a:gd name="connsiteX0" fmla="*/ 19377 w 851215"/>
              <a:gd name="connsiteY0" fmla="*/ 2607556 h 2698996"/>
              <a:gd name="connsiteX1" fmla="*/ 0 w 851215"/>
              <a:gd name="connsiteY1" fmla="*/ 2357093 h 2698996"/>
              <a:gd name="connsiteX2" fmla="*/ 19377 w 851215"/>
              <a:gd name="connsiteY2" fmla="*/ 370199 h 2698996"/>
              <a:gd name="connsiteX3" fmla="*/ 127806 w 851215"/>
              <a:gd name="connsiteY3" fmla="*/ 108429 h 2698996"/>
              <a:gd name="connsiteX4" fmla="*/ 389576 w 851215"/>
              <a:gd name="connsiteY4" fmla="*/ 1 h 2698996"/>
              <a:gd name="connsiteX5" fmla="*/ 389576 w 851215"/>
              <a:gd name="connsiteY5" fmla="*/ 0 h 2698996"/>
              <a:gd name="connsiteX6" fmla="*/ 389576 w 851215"/>
              <a:gd name="connsiteY6" fmla="*/ 0 h 2698996"/>
              <a:gd name="connsiteX7" fmla="*/ 651346 w 851215"/>
              <a:gd name="connsiteY7" fmla="*/ 108429 h 2698996"/>
              <a:gd name="connsiteX8" fmla="*/ 759774 w 851215"/>
              <a:gd name="connsiteY8" fmla="*/ 370199 h 2698996"/>
              <a:gd name="connsiteX9" fmla="*/ 759775 w 851215"/>
              <a:gd name="connsiteY9" fmla="*/ 2607556 h 2698996"/>
              <a:gd name="connsiteX10" fmla="*/ 759775 w 851215"/>
              <a:gd name="connsiteY10" fmla="*/ 2607556 h 2698996"/>
              <a:gd name="connsiteX11" fmla="*/ 851215 w 851215"/>
              <a:gd name="connsiteY11" fmla="*/ 2698996 h 2698996"/>
              <a:gd name="connsiteX0" fmla="*/ 0 w 851215"/>
              <a:gd name="connsiteY0" fmla="*/ 2357093 h 2698996"/>
              <a:gd name="connsiteX1" fmla="*/ 19377 w 851215"/>
              <a:gd name="connsiteY1" fmla="*/ 370199 h 2698996"/>
              <a:gd name="connsiteX2" fmla="*/ 127806 w 851215"/>
              <a:gd name="connsiteY2" fmla="*/ 108429 h 2698996"/>
              <a:gd name="connsiteX3" fmla="*/ 389576 w 851215"/>
              <a:gd name="connsiteY3" fmla="*/ 1 h 2698996"/>
              <a:gd name="connsiteX4" fmla="*/ 389576 w 851215"/>
              <a:gd name="connsiteY4" fmla="*/ 0 h 2698996"/>
              <a:gd name="connsiteX5" fmla="*/ 389576 w 851215"/>
              <a:gd name="connsiteY5" fmla="*/ 0 h 2698996"/>
              <a:gd name="connsiteX6" fmla="*/ 651346 w 851215"/>
              <a:gd name="connsiteY6" fmla="*/ 108429 h 2698996"/>
              <a:gd name="connsiteX7" fmla="*/ 759774 w 851215"/>
              <a:gd name="connsiteY7" fmla="*/ 370199 h 2698996"/>
              <a:gd name="connsiteX8" fmla="*/ 759775 w 851215"/>
              <a:gd name="connsiteY8" fmla="*/ 2607556 h 2698996"/>
              <a:gd name="connsiteX9" fmla="*/ 759775 w 851215"/>
              <a:gd name="connsiteY9" fmla="*/ 2607556 h 2698996"/>
              <a:gd name="connsiteX10" fmla="*/ 851215 w 851215"/>
              <a:gd name="connsiteY10" fmla="*/ 2698996 h 2698996"/>
              <a:gd name="connsiteX0" fmla="*/ 0 w 759775"/>
              <a:gd name="connsiteY0" fmla="*/ 2357093 h 2607556"/>
              <a:gd name="connsiteX1" fmla="*/ 19377 w 759775"/>
              <a:gd name="connsiteY1" fmla="*/ 370199 h 2607556"/>
              <a:gd name="connsiteX2" fmla="*/ 127806 w 759775"/>
              <a:gd name="connsiteY2" fmla="*/ 108429 h 2607556"/>
              <a:gd name="connsiteX3" fmla="*/ 389576 w 759775"/>
              <a:gd name="connsiteY3" fmla="*/ 1 h 2607556"/>
              <a:gd name="connsiteX4" fmla="*/ 389576 w 759775"/>
              <a:gd name="connsiteY4" fmla="*/ 0 h 2607556"/>
              <a:gd name="connsiteX5" fmla="*/ 389576 w 759775"/>
              <a:gd name="connsiteY5" fmla="*/ 0 h 2607556"/>
              <a:gd name="connsiteX6" fmla="*/ 651346 w 759775"/>
              <a:gd name="connsiteY6" fmla="*/ 108429 h 2607556"/>
              <a:gd name="connsiteX7" fmla="*/ 759774 w 759775"/>
              <a:gd name="connsiteY7" fmla="*/ 370199 h 2607556"/>
              <a:gd name="connsiteX8" fmla="*/ 759775 w 759775"/>
              <a:gd name="connsiteY8" fmla="*/ 2607556 h 2607556"/>
              <a:gd name="connsiteX9" fmla="*/ 759775 w 759775"/>
              <a:gd name="connsiteY9" fmla="*/ 2607556 h 2607556"/>
              <a:gd name="connsiteX0" fmla="*/ 0 w 764702"/>
              <a:gd name="connsiteY0" fmla="*/ 2357093 h 2607556"/>
              <a:gd name="connsiteX1" fmla="*/ 19377 w 764702"/>
              <a:gd name="connsiteY1" fmla="*/ 370199 h 2607556"/>
              <a:gd name="connsiteX2" fmla="*/ 127806 w 764702"/>
              <a:gd name="connsiteY2" fmla="*/ 108429 h 2607556"/>
              <a:gd name="connsiteX3" fmla="*/ 389576 w 764702"/>
              <a:gd name="connsiteY3" fmla="*/ 1 h 2607556"/>
              <a:gd name="connsiteX4" fmla="*/ 389576 w 764702"/>
              <a:gd name="connsiteY4" fmla="*/ 0 h 2607556"/>
              <a:gd name="connsiteX5" fmla="*/ 389576 w 764702"/>
              <a:gd name="connsiteY5" fmla="*/ 0 h 2607556"/>
              <a:gd name="connsiteX6" fmla="*/ 651346 w 764702"/>
              <a:gd name="connsiteY6" fmla="*/ 108429 h 2607556"/>
              <a:gd name="connsiteX7" fmla="*/ 759774 w 764702"/>
              <a:gd name="connsiteY7" fmla="*/ 370199 h 2607556"/>
              <a:gd name="connsiteX8" fmla="*/ 759775 w 764702"/>
              <a:gd name="connsiteY8" fmla="*/ 2607556 h 2607556"/>
              <a:gd name="connsiteX9" fmla="*/ 764702 w 764702"/>
              <a:gd name="connsiteY9" fmla="*/ 2512599 h 2607556"/>
              <a:gd name="connsiteX0" fmla="*/ 0 w 778667"/>
              <a:gd name="connsiteY0" fmla="*/ 2357093 h 2512599"/>
              <a:gd name="connsiteX1" fmla="*/ 19377 w 778667"/>
              <a:gd name="connsiteY1" fmla="*/ 370199 h 2512599"/>
              <a:gd name="connsiteX2" fmla="*/ 127806 w 778667"/>
              <a:gd name="connsiteY2" fmla="*/ 108429 h 2512599"/>
              <a:gd name="connsiteX3" fmla="*/ 389576 w 778667"/>
              <a:gd name="connsiteY3" fmla="*/ 1 h 2512599"/>
              <a:gd name="connsiteX4" fmla="*/ 389576 w 778667"/>
              <a:gd name="connsiteY4" fmla="*/ 0 h 2512599"/>
              <a:gd name="connsiteX5" fmla="*/ 389576 w 778667"/>
              <a:gd name="connsiteY5" fmla="*/ 0 h 2512599"/>
              <a:gd name="connsiteX6" fmla="*/ 651346 w 778667"/>
              <a:gd name="connsiteY6" fmla="*/ 108429 h 2512599"/>
              <a:gd name="connsiteX7" fmla="*/ 759774 w 778667"/>
              <a:gd name="connsiteY7" fmla="*/ 370199 h 2512599"/>
              <a:gd name="connsiteX8" fmla="*/ 764702 w 778667"/>
              <a:gd name="connsiteY8" fmla="*/ 2512599 h 251259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</a:cxnLst>
            <a:rect l="l" t="t" r="r" b="b"/>
            <a:pathLst>
              <a:path w="778667" h="2512599">
                <a:moveTo>
                  <a:pt x="0" y="2357093"/>
                </a:moveTo>
                <a:lnTo>
                  <a:pt x="19377" y="370199"/>
                </a:lnTo>
                <a:cubicBezTo>
                  <a:pt x="19377" y="272016"/>
                  <a:pt x="58380" y="177855"/>
                  <a:pt x="127806" y="108429"/>
                </a:cubicBezTo>
                <a:cubicBezTo>
                  <a:pt x="197232" y="39003"/>
                  <a:pt x="291394" y="0"/>
                  <a:pt x="389576" y="1"/>
                </a:cubicBezTo>
                <a:lnTo>
                  <a:pt x="389576" y="0"/>
                </a:lnTo>
                <a:lnTo>
                  <a:pt x="389576" y="0"/>
                </a:lnTo>
                <a:cubicBezTo>
                  <a:pt x="487759" y="0"/>
                  <a:pt x="581920" y="39003"/>
                  <a:pt x="651346" y="108429"/>
                </a:cubicBezTo>
                <a:cubicBezTo>
                  <a:pt x="720772" y="177855"/>
                  <a:pt x="759775" y="272017"/>
                  <a:pt x="759774" y="370199"/>
                </a:cubicBezTo>
                <a:cubicBezTo>
                  <a:pt x="778667" y="770894"/>
                  <a:pt x="763675" y="2066266"/>
                  <a:pt x="764702" y="2512599"/>
                </a:cubicBezTo>
              </a:path>
            </a:pathLst>
          </a:custGeom>
          <a:ln w="1270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53" name="Freeform 52"/>
          <p:cNvSpPr/>
          <p:nvPr/>
        </p:nvSpPr>
        <p:spPr>
          <a:xfrm rot="4733987">
            <a:off x="390772" y="3357641"/>
            <a:ext cx="379174" cy="1207375"/>
          </a:xfrm>
          <a:custGeom>
            <a:avLst/>
            <a:gdLst>
              <a:gd name="connsiteX0" fmla="*/ 229291 w 458582"/>
              <a:gd name="connsiteY0" fmla="*/ 0 h 1615047"/>
              <a:gd name="connsiteX1" fmla="*/ 229291 w 458582"/>
              <a:gd name="connsiteY1" fmla="*/ 0 h 1615047"/>
              <a:gd name="connsiteX2" fmla="*/ 391424 w 458582"/>
              <a:gd name="connsiteY2" fmla="*/ 67158 h 1615047"/>
              <a:gd name="connsiteX3" fmla="*/ 458582 w 458582"/>
              <a:gd name="connsiteY3" fmla="*/ 229291 h 1615047"/>
              <a:gd name="connsiteX4" fmla="*/ 458582 w 458582"/>
              <a:gd name="connsiteY4" fmla="*/ 1615047 h 1615047"/>
              <a:gd name="connsiteX5" fmla="*/ 458582 w 458582"/>
              <a:gd name="connsiteY5" fmla="*/ 1615047 h 1615047"/>
              <a:gd name="connsiteX6" fmla="*/ 458582 w 458582"/>
              <a:gd name="connsiteY6" fmla="*/ 1615047 h 1615047"/>
              <a:gd name="connsiteX7" fmla="*/ 0 w 458582"/>
              <a:gd name="connsiteY7" fmla="*/ 1615047 h 1615047"/>
              <a:gd name="connsiteX8" fmla="*/ 0 w 458582"/>
              <a:gd name="connsiteY8" fmla="*/ 1615047 h 1615047"/>
              <a:gd name="connsiteX9" fmla="*/ 0 w 458582"/>
              <a:gd name="connsiteY9" fmla="*/ 1615047 h 1615047"/>
              <a:gd name="connsiteX10" fmla="*/ 0 w 458582"/>
              <a:gd name="connsiteY10" fmla="*/ 229291 h 1615047"/>
              <a:gd name="connsiteX11" fmla="*/ 67158 w 458582"/>
              <a:gd name="connsiteY11" fmla="*/ 67158 h 1615047"/>
              <a:gd name="connsiteX12" fmla="*/ 229291 w 458582"/>
              <a:gd name="connsiteY12" fmla="*/ 0 h 161504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0 w 550022"/>
              <a:gd name="connsiteY2" fmla="*/ 1615047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0 w 550022"/>
              <a:gd name="connsiteY1" fmla="*/ 1615047 h 1706487"/>
              <a:gd name="connsiteX2" fmla="*/ 9603 w 550022"/>
              <a:gd name="connsiteY2" fmla="*/ 1356566 h 1706487"/>
              <a:gd name="connsiteX3" fmla="*/ 0 w 550022"/>
              <a:gd name="connsiteY3" fmla="*/ 229291 h 1706487"/>
              <a:gd name="connsiteX4" fmla="*/ 67158 w 550022"/>
              <a:gd name="connsiteY4" fmla="*/ 67158 h 1706487"/>
              <a:gd name="connsiteX5" fmla="*/ 229291 w 550022"/>
              <a:gd name="connsiteY5" fmla="*/ 0 h 1706487"/>
              <a:gd name="connsiteX6" fmla="*/ 229291 w 550022"/>
              <a:gd name="connsiteY6" fmla="*/ 0 h 1706487"/>
              <a:gd name="connsiteX7" fmla="*/ 391424 w 550022"/>
              <a:gd name="connsiteY7" fmla="*/ 67158 h 1706487"/>
              <a:gd name="connsiteX8" fmla="*/ 458582 w 550022"/>
              <a:gd name="connsiteY8" fmla="*/ 229291 h 1706487"/>
              <a:gd name="connsiteX9" fmla="*/ 458582 w 550022"/>
              <a:gd name="connsiteY9" fmla="*/ 1615047 h 1706487"/>
              <a:gd name="connsiteX10" fmla="*/ 458582 w 550022"/>
              <a:gd name="connsiteY10" fmla="*/ 1615047 h 1706487"/>
              <a:gd name="connsiteX11" fmla="*/ 550022 w 550022"/>
              <a:gd name="connsiteY11" fmla="*/ 1706487 h 1706487"/>
              <a:gd name="connsiteX0" fmla="*/ 0 w 550022"/>
              <a:gd name="connsiteY0" fmla="*/ 1615047 h 1706487"/>
              <a:gd name="connsiteX1" fmla="*/ 9603 w 550022"/>
              <a:gd name="connsiteY1" fmla="*/ 1356566 h 1706487"/>
              <a:gd name="connsiteX2" fmla="*/ 0 w 550022"/>
              <a:gd name="connsiteY2" fmla="*/ 229291 h 1706487"/>
              <a:gd name="connsiteX3" fmla="*/ 67158 w 550022"/>
              <a:gd name="connsiteY3" fmla="*/ 67158 h 1706487"/>
              <a:gd name="connsiteX4" fmla="*/ 229291 w 550022"/>
              <a:gd name="connsiteY4" fmla="*/ 0 h 1706487"/>
              <a:gd name="connsiteX5" fmla="*/ 229291 w 550022"/>
              <a:gd name="connsiteY5" fmla="*/ 0 h 1706487"/>
              <a:gd name="connsiteX6" fmla="*/ 391424 w 550022"/>
              <a:gd name="connsiteY6" fmla="*/ 67158 h 1706487"/>
              <a:gd name="connsiteX7" fmla="*/ 458582 w 550022"/>
              <a:gd name="connsiteY7" fmla="*/ 229291 h 1706487"/>
              <a:gd name="connsiteX8" fmla="*/ 458582 w 550022"/>
              <a:gd name="connsiteY8" fmla="*/ 1615047 h 1706487"/>
              <a:gd name="connsiteX9" fmla="*/ 458582 w 550022"/>
              <a:gd name="connsiteY9" fmla="*/ 1615047 h 1706487"/>
              <a:gd name="connsiteX10" fmla="*/ 550022 w 550022"/>
              <a:gd name="connsiteY10" fmla="*/ 1706487 h 1706487"/>
              <a:gd name="connsiteX0" fmla="*/ 9603 w 550022"/>
              <a:gd name="connsiteY0" fmla="*/ 1356566 h 1706487"/>
              <a:gd name="connsiteX1" fmla="*/ 0 w 550022"/>
              <a:gd name="connsiteY1" fmla="*/ 229291 h 1706487"/>
              <a:gd name="connsiteX2" fmla="*/ 67158 w 550022"/>
              <a:gd name="connsiteY2" fmla="*/ 67158 h 1706487"/>
              <a:gd name="connsiteX3" fmla="*/ 229291 w 550022"/>
              <a:gd name="connsiteY3" fmla="*/ 0 h 1706487"/>
              <a:gd name="connsiteX4" fmla="*/ 229291 w 550022"/>
              <a:gd name="connsiteY4" fmla="*/ 0 h 1706487"/>
              <a:gd name="connsiteX5" fmla="*/ 391424 w 550022"/>
              <a:gd name="connsiteY5" fmla="*/ 67158 h 1706487"/>
              <a:gd name="connsiteX6" fmla="*/ 458582 w 550022"/>
              <a:gd name="connsiteY6" fmla="*/ 229291 h 1706487"/>
              <a:gd name="connsiteX7" fmla="*/ 458582 w 550022"/>
              <a:gd name="connsiteY7" fmla="*/ 1615047 h 1706487"/>
              <a:gd name="connsiteX8" fmla="*/ 458582 w 550022"/>
              <a:gd name="connsiteY8" fmla="*/ 1615047 h 1706487"/>
              <a:gd name="connsiteX9" fmla="*/ 550022 w 550022"/>
              <a:gd name="connsiteY9" fmla="*/ 1706487 h 170648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58582 w 458582"/>
              <a:gd name="connsiteY8" fmla="*/ 1615047 h 1615047"/>
              <a:gd name="connsiteX0" fmla="*/ 9603 w 458582"/>
              <a:gd name="connsiteY0" fmla="*/ 1356566 h 1615047"/>
              <a:gd name="connsiteX1" fmla="*/ 0 w 458582"/>
              <a:gd name="connsiteY1" fmla="*/ 229291 h 1615047"/>
              <a:gd name="connsiteX2" fmla="*/ 67158 w 458582"/>
              <a:gd name="connsiteY2" fmla="*/ 67158 h 1615047"/>
              <a:gd name="connsiteX3" fmla="*/ 229291 w 458582"/>
              <a:gd name="connsiteY3" fmla="*/ 0 h 1615047"/>
              <a:gd name="connsiteX4" fmla="*/ 229291 w 458582"/>
              <a:gd name="connsiteY4" fmla="*/ 0 h 1615047"/>
              <a:gd name="connsiteX5" fmla="*/ 391424 w 458582"/>
              <a:gd name="connsiteY5" fmla="*/ 67158 h 1615047"/>
              <a:gd name="connsiteX6" fmla="*/ 458582 w 458582"/>
              <a:gd name="connsiteY6" fmla="*/ 229291 h 1615047"/>
              <a:gd name="connsiteX7" fmla="*/ 458582 w 458582"/>
              <a:gd name="connsiteY7" fmla="*/ 1615047 h 1615047"/>
              <a:gd name="connsiteX8" fmla="*/ 447473 w 458582"/>
              <a:gd name="connsiteY8" fmla="*/ 1462129 h 1615047"/>
              <a:gd name="connsiteX0" fmla="*/ 9603 w 458582"/>
              <a:gd name="connsiteY0" fmla="*/ 1356566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28227 w 458582"/>
              <a:gd name="connsiteY0" fmla="*/ 1401330 h 1462129"/>
              <a:gd name="connsiteX1" fmla="*/ 0 w 458582"/>
              <a:gd name="connsiteY1" fmla="*/ 229291 h 1462129"/>
              <a:gd name="connsiteX2" fmla="*/ 67158 w 458582"/>
              <a:gd name="connsiteY2" fmla="*/ 67158 h 1462129"/>
              <a:gd name="connsiteX3" fmla="*/ 229291 w 458582"/>
              <a:gd name="connsiteY3" fmla="*/ 0 h 1462129"/>
              <a:gd name="connsiteX4" fmla="*/ 229291 w 458582"/>
              <a:gd name="connsiteY4" fmla="*/ 0 h 1462129"/>
              <a:gd name="connsiteX5" fmla="*/ 391424 w 458582"/>
              <a:gd name="connsiteY5" fmla="*/ 67158 h 1462129"/>
              <a:gd name="connsiteX6" fmla="*/ 458582 w 458582"/>
              <a:gd name="connsiteY6" fmla="*/ 229291 h 1462129"/>
              <a:gd name="connsiteX7" fmla="*/ 447473 w 458582"/>
              <a:gd name="connsiteY7" fmla="*/ 1462129 h 1462129"/>
              <a:gd name="connsiteX0" fmla="*/ 0 w 459179"/>
              <a:gd name="connsiteY0" fmla="*/ 1379079 h 1462129"/>
              <a:gd name="connsiteX1" fmla="*/ 597 w 459179"/>
              <a:gd name="connsiteY1" fmla="*/ 229291 h 1462129"/>
              <a:gd name="connsiteX2" fmla="*/ 67755 w 459179"/>
              <a:gd name="connsiteY2" fmla="*/ 67158 h 1462129"/>
              <a:gd name="connsiteX3" fmla="*/ 229888 w 459179"/>
              <a:gd name="connsiteY3" fmla="*/ 0 h 1462129"/>
              <a:gd name="connsiteX4" fmla="*/ 229888 w 459179"/>
              <a:gd name="connsiteY4" fmla="*/ 0 h 1462129"/>
              <a:gd name="connsiteX5" fmla="*/ 392021 w 459179"/>
              <a:gd name="connsiteY5" fmla="*/ 67158 h 1462129"/>
              <a:gd name="connsiteX6" fmla="*/ 459179 w 459179"/>
              <a:gd name="connsiteY6" fmla="*/ 229291 h 1462129"/>
              <a:gd name="connsiteX7" fmla="*/ 448070 w 459179"/>
              <a:gd name="connsiteY7" fmla="*/ 1462129 h 146212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459179" h="1462129">
                <a:moveTo>
                  <a:pt x="0" y="1379079"/>
                </a:moveTo>
                <a:lnTo>
                  <a:pt x="597" y="229291"/>
                </a:lnTo>
                <a:cubicBezTo>
                  <a:pt x="597" y="168479"/>
                  <a:pt x="24755" y="110158"/>
                  <a:pt x="67755" y="67158"/>
                </a:cubicBezTo>
                <a:cubicBezTo>
                  <a:pt x="110755" y="24158"/>
                  <a:pt x="169077" y="0"/>
                  <a:pt x="229888" y="0"/>
                </a:cubicBezTo>
                <a:lnTo>
                  <a:pt x="229888" y="0"/>
                </a:lnTo>
                <a:cubicBezTo>
                  <a:pt x="290700" y="0"/>
                  <a:pt x="349021" y="24158"/>
                  <a:pt x="392021" y="67158"/>
                </a:cubicBezTo>
                <a:cubicBezTo>
                  <a:pt x="435021" y="110158"/>
                  <a:pt x="459179" y="168480"/>
                  <a:pt x="459179" y="229291"/>
                </a:cubicBezTo>
                <a:lnTo>
                  <a:pt x="448070" y="1462129"/>
                </a:lnTo>
              </a:path>
            </a:pathLst>
          </a:custGeom>
          <a:ln w="63500"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21000000">
            <a:off x="600152" y="3389654"/>
            <a:ext cx="7622161" cy="1679594"/>
          </a:xfrm>
        </p:spPr>
        <p:txBody>
          <a:bodyPr vert="horz" lIns="91440" tIns="45720" rIns="91440" bIns="45720" rtlCol="0" anchor="b" anchorCtr="0">
            <a:noAutofit/>
          </a:bodyPr>
          <a:lstStyle>
            <a:lvl1pPr algn="r" defTabSz="914400" rtl="0" eaLnBrk="1" latinLnBrk="0" hangingPunct="1">
              <a:lnSpc>
                <a:spcPts val="5600"/>
              </a:lnSpc>
              <a:spcBef>
                <a:spcPct val="0"/>
              </a:spcBef>
              <a:buNone/>
              <a:defRPr sz="4600" kern="1200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29" name="Rectangle 28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" name="Round Same Side Corner Rectangle 31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99247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51294" y="3024188"/>
            <a:ext cx="3657600" cy="3376612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Round Same Side Corner Rectangle 34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712788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73706" y="2895601"/>
            <a:ext cx="3657600" cy="685800"/>
          </a:xfrm>
          <a:prstGeom prst="roundRect">
            <a:avLst>
              <a:gd name="adj" fmla="val 50000"/>
            </a:avLst>
          </a:prstGeom>
          <a:solidFill>
            <a:schemeClr val="accent1">
              <a:alpha val="80000"/>
            </a:schemeClr>
          </a:solidFill>
          <a:ln>
            <a:solidFill>
              <a:schemeClr val="accent2">
                <a:alpha val="80000"/>
              </a:schemeClr>
            </a:solidFill>
          </a:ln>
        </p:spPr>
        <p:txBody>
          <a:bodyPr anchor="ctr" anchorCtr="0">
            <a:noAutofit/>
          </a:bodyPr>
          <a:lstStyle>
            <a:lvl1pPr marL="0" indent="0" algn="ctr">
              <a:spcBef>
                <a:spcPts val="0"/>
              </a:spcBef>
              <a:spcAft>
                <a:spcPts val="0"/>
              </a:spcAft>
              <a:buNone/>
              <a:defRPr sz="2200" b="1">
                <a:effectLst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773706" y="3657600"/>
            <a:ext cx="3657600" cy="2743199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ound Same Side Corner Rectangle 6"/>
          <p:cNvSpPr/>
          <p:nvPr/>
        </p:nvSpPr>
        <p:spPr>
          <a:xfrm rot="16200000">
            <a:off x="3974664" y="-2347475"/>
            <a:ext cx="1450260" cy="8888412"/>
          </a:xfrm>
          <a:prstGeom prst="round2SameRect">
            <a:avLst>
              <a:gd name="adj1" fmla="val 50000"/>
              <a:gd name="adj2" fmla="val 0"/>
            </a:avLst>
          </a:prstGeom>
          <a:solidFill>
            <a:srgbClr val="073779">
              <a:alpha val="30000"/>
            </a:srgbClr>
          </a:solidFill>
          <a:ln w="25400">
            <a:solidFill>
              <a:schemeClr val="accent2">
                <a:alpha val="3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algn="ctr" defTabSz="914400" rtl="0" eaLnBrk="1" latinLnBrk="0" hangingPunct="1"/>
            <a:endParaRPr sz="1800" kern="1200">
              <a:solidFill>
                <a:schemeClr val="lt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" name="Rounded Rectangle 32"/>
          <p:cNvSpPr/>
          <p:nvPr/>
        </p:nvSpPr>
        <p:spPr>
          <a:xfrm>
            <a:off x="366713" y="1447800"/>
            <a:ext cx="3748087" cy="4800600"/>
          </a:xfrm>
          <a:prstGeom prst="roundRect">
            <a:avLst/>
          </a:prstGeom>
          <a:solidFill>
            <a:schemeClr val="accent1">
              <a:alpha val="60000"/>
            </a:schemeClr>
          </a:solidFill>
          <a:ln w="63500">
            <a:solidFill>
              <a:schemeClr val="accent2">
                <a:alpha val="6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3399" y="1676400"/>
            <a:ext cx="3429000" cy="1066800"/>
          </a:xfrm>
        </p:spPr>
        <p:txBody>
          <a:bodyPr anchor="b"/>
          <a:lstStyle>
            <a:lvl1pPr algn="ctr">
              <a:lnSpc>
                <a:spcPct val="100000"/>
              </a:lnSpc>
              <a:defRPr sz="3000" b="0"/>
            </a:lvl1pPr>
          </a:lstStyle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04766" y="990600"/>
            <a:ext cx="4258234" cy="525780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8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533400" y="2850775"/>
            <a:ext cx="3429000" cy="3169025"/>
          </a:xfrm>
        </p:spPr>
        <p:txBody>
          <a:bodyPr>
            <a:normAutofit/>
          </a:bodyPr>
          <a:lstStyle>
            <a:lvl1pPr marL="0" indent="0" algn="ctr">
              <a:spcAft>
                <a:spcPts val="1000"/>
              </a:spcAft>
              <a:buNone/>
              <a:defRPr sz="1600">
                <a:effectLst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slideLayout" Target="../slideLayouts/slideLayout12.xml"/><Relationship Id="rId13" Type="http://schemas.openxmlformats.org/officeDocument/2006/relationships/slideLayout" Target="../slideLayouts/slideLayout13.xml"/><Relationship Id="rId14" Type="http://schemas.openxmlformats.org/officeDocument/2006/relationships/slideLayout" Target="../slideLayouts/slideLayout14.xml"/><Relationship Id="rId15" Type="http://schemas.openxmlformats.org/officeDocument/2006/relationships/theme" Target="../theme/theme1.xml"/><Relationship Id="rId16" Type="http://schemas.openxmlformats.org/officeDocument/2006/relationships/image" Target="../media/image1.png"/><Relationship Id="rId17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TextSlideOverlay.png"/>
          <p:cNvPicPr>
            <a:picLocks noChangeAspect="1"/>
          </p:cNvPicPr>
          <p:nvPr/>
        </p:nvPicPr>
        <p:blipFill>
          <a:blip r:embed="rId16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grpSp>
        <p:nvGrpSpPr>
          <p:cNvPr id="8" name="Group 7"/>
          <p:cNvGrpSpPr/>
          <p:nvPr/>
        </p:nvGrpSpPr>
        <p:grpSpPr>
          <a:xfrm>
            <a:off x="-573169" y="-607194"/>
            <a:ext cx="7563453" cy="1983277"/>
            <a:chOff x="-573169" y="-607194"/>
            <a:chExt cx="7563453" cy="1983277"/>
          </a:xfrm>
        </p:grpSpPr>
        <p:grpSp>
          <p:nvGrpSpPr>
            <p:cNvPr id="9" name="Group 32"/>
            <p:cNvGrpSpPr/>
            <p:nvPr userDrawn="1"/>
          </p:nvGrpSpPr>
          <p:grpSpPr>
            <a:xfrm>
              <a:off x="-263314" y="-607194"/>
              <a:ext cx="7253598" cy="1983277"/>
              <a:chOff x="-263314" y="-607194"/>
              <a:chExt cx="7253598" cy="1983277"/>
            </a:xfrm>
          </p:grpSpPr>
          <p:sp>
            <p:nvSpPr>
              <p:cNvPr id="11" name="Oval 10"/>
              <p:cNvSpPr/>
              <p:nvPr userDrawn="1"/>
            </p:nvSpPr>
            <p:spPr>
              <a:xfrm rot="4368687">
                <a:off x="2839420" y="-41330"/>
                <a:ext cx="581935" cy="790091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2" name="Oval 11"/>
              <p:cNvSpPr/>
              <p:nvPr userDrawn="1"/>
            </p:nvSpPr>
            <p:spPr>
              <a:xfrm>
                <a:off x="334576" y="12540"/>
                <a:ext cx="1189424" cy="101213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3" name="Arc 12"/>
              <p:cNvSpPr/>
              <p:nvPr userDrawn="1"/>
            </p:nvSpPr>
            <p:spPr>
              <a:xfrm rot="6387309">
                <a:off x="5839613" y="-548177"/>
                <a:ext cx="1106354" cy="1194988"/>
              </a:xfrm>
              <a:prstGeom prst="arc">
                <a:avLst>
                  <a:gd name="adj1" fmla="val 15179737"/>
                  <a:gd name="adj2" fmla="val 4448027"/>
                </a:avLst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4" name="Oval 13"/>
              <p:cNvSpPr/>
              <p:nvPr userDrawn="1"/>
            </p:nvSpPr>
            <p:spPr>
              <a:xfrm>
                <a:off x="5472545" y="62345"/>
                <a:ext cx="609600" cy="491274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5" name="Pie 14"/>
              <p:cNvSpPr/>
              <p:nvPr userDrawn="1"/>
            </p:nvSpPr>
            <p:spPr>
              <a:xfrm>
                <a:off x="-7411" y="-607194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6" name="Pie 15"/>
              <p:cNvSpPr/>
              <p:nvPr userDrawn="1"/>
            </p:nvSpPr>
            <p:spPr>
              <a:xfrm>
                <a:off x="1905000" y="-402266"/>
                <a:ext cx="1600200" cy="8001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7" name="Oval 16"/>
              <p:cNvSpPr/>
              <p:nvPr userDrawn="1"/>
            </p:nvSpPr>
            <p:spPr>
              <a:xfrm>
                <a:off x="2631141" y="762000"/>
                <a:ext cx="416859" cy="416859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8" name="Oval 17"/>
              <p:cNvSpPr/>
              <p:nvPr userDrawn="1"/>
            </p:nvSpPr>
            <p:spPr>
              <a:xfrm rot="2510439">
                <a:off x="170710" y="163548"/>
                <a:ext cx="778552" cy="982318"/>
              </a:xfrm>
              <a:prstGeom prst="ellipse">
                <a:avLst/>
              </a:prstGeom>
              <a:solidFill>
                <a:schemeClr val="bg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19" name="Pie 18"/>
              <p:cNvSpPr/>
              <p:nvPr userDrawn="1"/>
            </p:nvSpPr>
            <p:spPr>
              <a:xfrm rot="16200000">
                <a:off x="-263314" y="842683"/>
                <a:ext cx="533400" cy="5334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0" name="Oval 19"/>
              <p:cNvSpPr/>
              <p:nvPr userDrawn="1"/>
            </p:nvSpPr>
            <p:spPr>
              <a:xfrm>
                <a:off x="1558635" y="491274"/>
                <a:ext cx="228600" cy="194526"/>
              </a:xfrm>
              <a:prstGeom prst="ellipse">
                <a:avLst/>
              </a:prstGeom>
              <a:solidFill>
                <a:schemeClr val="bg1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1" name="Pie 20"/>
              <p:cNvSpPr/>
              <p:nvPr userDrawn="1"/>
            </p:nvSpPr>
            <p:spPr>
              <a:xfrm>
                <a:off x="990600" y="-603972"/>
                <a:ext cx="1385455" cy="1205753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2" name="Pie 21"/>
              <p:cNvSpPr/>
              <p:nvPr userDrawn="1"/>
            </p:nvSpPr>
            <p:spPr>
              <a:xfrm>
                <a:off x="5181600" y="-343143"/>
                <a:ext cx="1600200" cy="6858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3" name="Oval 22"/>
              <p:cNvSpPr/>
              <p:nvPr userDrawn="1"/>
            </p:nvSpPr>
            <p:spPr>
              <a:xfrm>
                <a:off x="5728855" y="62345"/>
                <a:ext cx="685800" cy="533400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4" name="Pie 23"/>
              <p:cNvSpPr/>
              <p:nvPr userDrawn="1"/>
            </p:nvSpPr>
            <p:spPr>
              <a:xfrm>
                <a:off x="6136341" y="-257607"/>
                <a:ext cx="838200" cy="527288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5" name="Oval 24"/>
              <p:cNvSpPr/>
              <p:nvPr userDrawn="1"/>
            </p:nvSpPr>
            <p:spPr>
              <a:xfrm rot="4368687">
                <a:off x="3664192" y="-146482"/>
                <a:ext cx="581935" cy="909203"/>
              </a:xfrm>
              <a:prstGeom prst="ellipse">
                <a:avLst/>
              </a:prstGeom>
              <a:solidFill>
                <a:schemeClr val="bg1">
                  <a:alpha val="2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6" name="Pie 25"/>
              <p:cNvSpPr/>
              <p:nvPr userDrawn="1"/>
            </p:nvSpPr>
            <p:spPr>
              <a:xfrm>
                <a:off x="4384965" y="-146937"/>
                <a:ext cx="300317" cy="300317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accent2">
                  <a:alpha val="5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7" name="Pie 26"/>
              <p:cNvSpPr/>
              <p:nvPr userDrawn="1"/>
            </p:nvSpPr>
            <p:spPr>
              <a:xfrm>
                <a:off x="4756593" y="-119227"/>
                <a:ext cx="18288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8" name="Pie 27"/>
              <p:cNvSpPr/>
              <p:nvPr userDrawn="1"/>
            </p:nvSpPr>
            <p:spPr>
              <a:xfrm>
                <a:off x="5029200" y="-114543"/>
                <a:ext cx="228600" cy="228600"/>
              </a:xfrm>
              <a:prstGeom prst="pie">
                <a:avLst>
                  <a:gd name="adj1" fmla="val 0"/>
                  <a:gd name="adj2" fmla="val 10777084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29" name="Oval 28"/>
              <p:cNvSpPr/>
              <p:nvPr userDrawn="1"/>
            </p:nvSpPr>
            <p:spPr>
              <a:xfrm>
                <a:off x="2403765" y="0"/>
                <a:ext cx="665018" cy="665018"/>
              </a:xfrm>
              <a:prstGeom prst="ellipse">
                <a:avLst/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  <p:sp>
            <p:nvSpPr>
              <p:cNvPr id="30" name="Pie 29"/>
              <p:cNvSpPr/>
              <p:nvPr userDrawn="1"/>
            </p:nvSpPr>
            <p:spPr>
              <a:xfrm>
                <a:off x="3012141" y="-299172"/>
                <a:ext cx="838200" cy="609600"/>
              </a:xfrm>
              <a:prstGeom prst="pie">
                <a:avLst>
                  <a:gd name="adj1" fmla="val 0"/>
                  <a:gd name="adj2" fmla="val 10800065"/>
                </a:avLst>
              </a:prstGeom>
              <a:solidFill>
                <a:schemeClr val="bg2"/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marL="0" algn="ctr" defTabSz="914400" rtl="0" eaLnBrk="1" latinLnBrk="0" hangingPunct="1"/>
                <a:endPara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endParaRPr>
              </a:p>
            </p:txBody>
          </p:sp>
        </p:grpSp>
        <p:sp>
          <p:nvSpPr>
            <p:cNvPr id="10" name="Pie 9"/>
            <p:cNvSpPr/>
            <p:nvPr userDrawn="1"/>
          </p:nvSpPr>
          <p:spPr>
            <a:xfrm rot="16200000">
              <a:off x="-431058" y="-79768"/>
              <a:ext cx="852056" cy="1136277"/>
            </a:xfrm>
            <a:prstGeom prst="pie">
              <a:avLst>
                <a:gd name="adj1" fmla="val 0"/>
                <a:gd name="adj2" fmla="val 10800065"/>
              </a:avLst>
            </a:prstGeom>
            <a:solidFill>
              <a:schemeClr val="bg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marL="0" algn="ctr" defTabSz="914400" rtl="0" eaLnBrk="1" latinLnBrk="0" hangingPunct="1"/>
              <a:endParaRPr sz="1800" kern="1200">
                <a:solidFill>
                  <a:schemeClr val="lt1"/>
                </a:solidFill>
                <a:latin typeface="+mn-lt"/>
                <a:ea typeface="+mn-ea"/>
                <a:cs typeface="+mn-cs"/>
              </a:endParaRPr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712788" y="1371600"/>
            <a:ext cx="7716837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/>
          <a:p>
            <a:r>
              <a:rPr lang="en-US" smtClean="0"/>
              <a:t>Click to edit Master title style</a:t>
            </a:r>
            <a:endParaRPr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12788" y="3012142"/>
            <a:ext cx="7716838" cy="338865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7040" y="300690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fld id="{CF98E9C7-A845-AF46-AB29-71F0ACD73F8B}" type="datetimeFigureOut">
              <a:rPr lang="en-US" smtClean="0"/>
              <a:t>4/6/15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76200" y="116541"/>
            <a:ext cx="2743200" cy="18288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lnSpc>
                <a:spcPts val="1200"/>
              </a:lnSpc>
              <a:defRPr sz="1000" baseline="0">
                <a:solidFill>
                  <a:schemeClr val="bg1"/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200" y="605491"/>
            <a:ext cx="1385887" cy="23271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bg1"/>
                </a:solidFill>
              </a:defRPr>
            </a:lvl1pPr>
          </a:lstStyle>
          <a:p>
            <a:fld id="{4E2B135A-4CF7-C748-BBBF-FC2E6827AB94}" type="slidenum">
              <a:rPr lang="en-US" smtClean="0"/>
              <a:t>‹#›</a:t>
            </a:fld>
            <a:endParaRPr lang="en-US"/>
          </a:p>
        </p:txBody>
      </p:sp>
      <p:sp>
        <p:nvSpPr>
          <p:cNvPr id="31" name="Rectangle 30"/>
          <p:cNvSpPr/>
          <p:nvPr/>
        </p:nvSpPr>
        <p:spPr>
          <a:xfrm>
            <a:off x="0" y="0"/>
            <a:ext cx="9144000" cy="6858000"/>
          </a:xfrm>
          <a:prstGeom prst="rect">
            <a:avLst/>
          </a:prstGeom>
          <a:noFill/>
          <a:ln w="25400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17" r:id="rId1"/>
    <p:sldLayoutId id="2147483718" r:id="rId2"/>
    <p:sldLayoutId id="2147483719" r:id="rId3"/>
    <p:sldLayoutId id="2147483720" r:id="rId4"/>
    <p:sldLayoutId id="2147483721" r:id="rId5"/>
    <p:sldLayoutId id="2147483722" r:id="rId6"/>
    <p:sldLayoutId id="2147483723" r:id="rId7"/>
    <p:sldLayoutId id="2147483724" r:id="rId8"/>
    <p:sldLayoutId id="2147483725" r:id="rId9"/>
    <p:sldLayoutId id="2147483726" r:id="rId10"/>
    <p:sldLayoutId id="2147483727" r:id="rId11"/>
    <p:sldLayoutId id="2147483728" r:id="rId12"/>
    <p:sldLayoutId id="2147483729" r:id="rId13"/>
    <p:sldLayoutId id="2147483730" r:id="rId14"/>
  </p:sldLayoutIdLst>
  <p:txStyles>
    <p:titleStyle>
      <a:lvl1pPr algn="l" defTabSz="914400" rtl="0" eaLnBrk="1" latinLnBrk="0" hangingPunct="1">
        <a:lnSpc>
          <a:spcPts val="5600"/>
        </a:lnSpc>
        <a:spcBef>
          <a:spcPct val="0"/>
        </a:spcBef>
        <a:buNone/>
        <a:defRPr sz="4600" kern="1200">
          <a:solidFill>
            <a:schemeClr val="bg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ts val="0"/>
        </a:spcBef>
        <a:spcAft>
          <a:spcPts val="2000"/>
        </a:spcAft>
        <a:buFontTx/>
        <a:buBlip>
          <a:blip r:embed="rId17"/>
        </a:buBlip>
        <a:defRPr sz="24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1pPr>
      <a:lvl2pPr marL="63182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2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2pPr>
      <a:lvl3pPr marL="914400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20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3pPr>
      <a:lvl4pPr marL="1196975" indent="-2825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4pPr>
      <a:lvl5pPr marL="1492250" indent="-295275" algn="l" defTabSz="914400" rtl="0" eaLnBrk="1" latinLnBrk="0" hangingPunct="1">
        <a:spcBef>
          <a:spcPts val="0"/>
        </a:spcBef>
        <a:spcAft>
          <a:spcPts val="1000"/>
        </a:spcAft>
        <a:buFontTx/>
        <a:buBlip>
          <a:blip r:embed="rId17"/>
        </a:buBlip>
        <a:defRPr sz="1800" kern="120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5pPr>
      <a:lvl6pPr marL="17748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6pPr>
      <a:lvl7pPr marL="2055813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7pPr>
      <a:lvl8pPr marL="2344738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 smtClean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8pPr>
      <a:lvl9pPr marL="2625725" indent="-288925" algn="l" defTabSz="914400" rtl="0" eaLnBrk="1" latinLnBrk="0" hangingPunct="1">
        <a:spcBef>
          <a:spcPts val="0"/>
        </a:spcBef>
        <a:spcAft>
          <a:spcPts val="600"/>
        </a:spcAft>
        <a:buFontTx/>
        <a:buBlip>
          <a:blip r:embed="rId17"/>
        </a:buBlip>
        <a:defRPr lang="en-US" sz="1800" kern="1200" dirty="0">
          <a:solidFill>
            <a:schemeClr val="bg1"/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4" Type="http://schemas.openxmlformats.org/officeDocument/2006/relationships/image" Target="../media/image7.png"/><Relationship Id="rId5" Type="http://schemas.openxmlformats.org/officeDocument/2006/relationships/image" Target="../media/image8.png"/><Relationship Id="rId6" Type="http://schemas.openxmlformats.org/officeDocument/2006/relationships/image" Target="../media/image9.png"/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5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5.xml"/><Relationship Id="rId3" Type="http://schemas.openxmlformats.org/officeDocument/2006/relationships/image" Target="../media/image17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6.xml"/><Relationship Id="rId3" Type="http://schemas.openxmlformats.org/officeDocument/2006/relationships/image" Target="../media/image18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9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1.xml"/><Relationship Id="rId3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2.xml"/><Relationship Id="rId3" Type="http://schemas.openxmlformats.org/officeDocument/2006/relationships/image" Target="../media/image12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3.png"/><Relationship Id="rId3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3.xml"/><Relationship Id="rId3" Type="http://schemas.openxmlformats.org/officeDocument/2006/relationships/image" Target="../media/image15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notesSlide" Target="../notesSlides/notesSlide4.xml"/><Relationship Id="rId3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3056620" y="4184"/>
            <a:ext cx="3880742" cy="2678149"/>
          </a:xfrm>
          <a:prstGeom prst="rect">
            <a:avLst/>
          </a:prstGeom>
          <a:solidFill>
            <a:srgbClr val="FFFFFF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TextBox 9"/>
          <p:cNvSpPr txBox="1"/>
          <p:nvPr/>
        </p:nvSpPr>
        <p:spPr>
          <a:xfrm>
            <a:off x="6769345" y="549881"/>
            <a:ext cx="220928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4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</a:t>
            </a:r>
            <a:r>
              <a:rPr lang="en-US" sz="3600" dirty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6</a:t>
            </a:r>
            <a:r>
              <a:rPr lang="en-US" sz="3600" dirty="0" smtClean="0">
                <a:solidFill>
                  <a:srgbClr val="FFFFFF"/>
                </a:solidFill>
                <a:effectLst>
                  <a:outerShdw blurRad="50800" dist="38100" dir="5400000" algn="t" rotWithShape="0">
                    <a:prstClr val="black">
                      <a:alpha val="40000"/>
                    </a:prstClr>
                  </a:outerShdw>
                </a:effectLst>
              </a:rPr>
              <a:t>/15</a:t>
            </a:r>
            <a:endParaRPr lang="en-US" sz="3600" dirty="0">
              <a:solidFill>
                <a:srgbClr val="FFFFFF"/>
              </a:solidFill>
              <a:effectLst>
                <a:outerShdw blurRad="50800" dist="38100" dir="5400000" algn="t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 rot="20932259">
            <a:off x="201037" y="2591412"/>
            <a:ext cx="4470825" cy="914400"/>
          </a:xfrm>
        </p:spPr>
        <p:txBody>
          <a:bodyPr>
            <a:normAutofit/>
          </a:bodyPr>
          <a:lstStyle/>
          <a:p>
            <a:r>
              <a:rPr lang="en-US" sz="4400" dirty="0" smtClean="0">
                <a:effectLst>
                  <a:glow rad="101600">
                    <a:schemeClr val="accent1">
                      <a:satMod val="175000"/>
                      <a:alpha val="40000"/>
                    </a:schemeClr>
                  </a:glow>
                  <a:outerShdw blurRad="50800" dist="38100" dir="2700000" algn="tl" rotWithShape="0">
                    <a:prstClr val="black">
                      <a:alpha val="40000"/>
                    </a:prstClr>
                  </a:outerShdw>
                </a:effectLst>
              </a:rPr>
              <a:t>Admit Slip</a:t>
            </a:r>
            <a:endParaRPr lang="en-US" sz="4400" dirty="0">
              <a:effectLst>
                <a:glow rad="101600">
                  <a:schemeClr val="accent1">
                    <a:satMod val="175000"/>
                    <a:alpha val="40000"/>
                  </a:schemeClr>
                </a:glow>
                <a:outerShdw blurRad="50800" dist="38100" dir="2700000" algn="tl" rotWithShape="0">
                  <a:prstClr val="black">
                    <a:alpha val="40000"/>
                  </a:prstClr>
                </a:outerShdw>
              </a:effectLst>
            </a:endParaRPr>
          </a:p>
        </p:txBody>
      </p:sp>
      <p:graphicFrame>
        <p:nvGraphicFramePr>
          <p:cNvPr id="5" name="Content Placeholder 5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151854312"/>
              </p:ext>
            </p:extLst>
          </p:nvPr>
        </p:nvGraphicFramePr>
        <p:xfrm>
          <a:off x="324713" y="6301740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4/6/15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Pedigrees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9" name="TextBox 8"/>
          <p:cNvSpPr txBox="1"/>
          <p:nvPr/>
        </p:nvSpPr>
        <p:spPr>
          <a:xfrm rot="21103960">
            <a:off x="1499378" y="3267886"/>
            <a:ext cx="6985337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800" dirty="0" smtClean="0">
                <a:solidFill>
                  <a:schemeClr val="bg1"/>
                </a:solidFill>
              </a:rPr>
              <a:t>In journal, name all the inheritance patterns we have worked with so far</a:t>
            </a:r>
            <a:endParaRPr lang="en-US" sz="2800" dirty="0">
              <a:solidFill>
                <a:schemeClr val="bg1"/>
              </a:solidFill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 rotWithShape="1">
          <a:blip r:embed="rId2"/>
          <a:srcRect r="4575" b="6859"/>
          <a:stretch/>
        </p:blipFill>
        <p:spPr>
          <a:xfrm>
            <a:off x="6443810" y="4445572"/>
            <a:ext cx="2534816" cy="1670748"/>
          </a:xfrm>
          <a:prstGeom prst="rect">
            <a:avLst/>
          </a:prstGeom>
        </p:spPr>
      </p:pic>
      <p:pic>
        <p:nvPicPr>
          <p:cNvPr id="12" name="Pictur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6620" y="70478"/>
            <a:ext cx="3704242" cy="2452208"/>
          </a:xfrm>
          <a:prstGeom prst="rect">
            <a:avLst/>
          </a:prstGeom>
        </p:spPr>
      </p:pic>
      <p:pic>
        <p:nvPicPr>
          <p:cNvPr id="14" name="Picture 13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433730" y="4719253"/>
            <a:ext cx="2910557" cy="1397067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705589" y="4651028"/>
            <a:ext cx="2604963" cy="1465292"/>
          </a:xfrm>
          <a:prstGeom prst="rect">
            <a:avLst/>
          </a:prstGeom>
        </p:spPr>
      </p:pic>
      <p:pic>
        <p:nvPicPr>
          <p:cNvPr id="16" name="Picture 15"/>
          <p:cNvPicPr>
            <a:picLocks noChangeAspect="1"/>
          </p:cNvPicPr>
          <p:nvPr/>
        </p:nvPicPr>
        <p:blipFill rotWithShape="1">
          <a:blip r:embed="rId6"/>
          <a:srcRect r="58140"/>
          <a:stretch/>
        </p:blipFill>
        <p:spPr>
          <a:xfrm>
            <a:off x="-122466" y="319525"/>
            <a:ext cx="3179086" cy="24511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8462034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 descr="Screen shot 2015-04-05 at 10.09.39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500" y="0"/>
            <a:ext cx="8763000" cy="4064000"/>
          </a:xfrm>
          <a:prstGeom prst="rect">
            <a:avLst/>
          </a:prstGeom>
        </p:spPr>
      </p:pic>
      <p:sp>
        <p:nvSpPr>
          <p:cNvPr id="5" name="Rectangle 4"/>
          <p:cNvSpPr/>
          <p:nvPr/>
        </p:nvSpPr>
        <p:spPr>
          <a:xfrm>
            <a:off x="317515" y="4064000"/>
            <a:ext cx="8635985" cy="2794000"/>
          </a:xfrm>
          <a:prstGeom prst="rect">
            <a:avLst/>
          </a:prstGeom>
          <a:solidFill>
            <a:srgbClr val="A1D7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TextBox 5"/>
          <p:cNvSpPr txBox="1"/>
          <p:nvPr/>
        </p:nvSpPr>
        <p:spPr>
          <a:xfrm>
            <a:off x="-211677" y="4081641"/>
            <a:ext cx="437465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Step 1: Write Options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704345" y="4099282"/>
            <a:ext cx="356322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Step 2: Observations</a:t>
            </a:r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6632542" y="4099282"/>
            <a:ext cx="213223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3. Try it out!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32214485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Inheritance Pattern?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40612" y="3012142"/>
            <a:ext cx="6030505" cy="3559553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5627077" y="6340862"/>
            <a:ext cx="3516923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What do you notice???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332049678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" y="-1"/>
            <a:ext cx="9100634" cy="68254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07276302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smtClean="0"/>
              <a:t>Practice Problems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Complete the packet titled</a:t>
            </a:r>
            <a:br>
              <a:rPr lang="en-US" dirty="0" smtClean="0"/>
            </a:br>
            <a:r>
              <a:rPr lang="en-US" dirty="0" smtClean="0"/>
              <a:t>“Genetics Practice Problems: Pedigree Tables”</a:t>
            </a:r>
          </a:p>
          <a:p>
            <a:r>
              <a:rPr lang="en-US" dirty="0" smtClean="0"/>
              <a:t>You may work in pairs if you wish, as long as you are productive</a:t>
            </a:r>
          </a:p>
          <a:p>
            <a:r>
              <a:rPr lang="en-US" dirty="0" smtClean="0"/>
              <a:t>If you do not finish, you must finish the packet for homework in addition to the homework sheet</a:t>
            </a:r>
          </a:p>
          <a:p>
            <a:r>
              <a:rPr lang="en-US" dirty="0" smtClean="0"/>
              <a:t>Work work work!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97355344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65335" y="1367192"/>
            <a:ext cx="6184349" cy="586568"/>
          </a:xfrm>
        </p:spPr>
        <p:txBody>
          <a:bodyPr/>
          <a:lstStyle/>
          <a:p>
            <a:r>
              <a:rPr lang="en-US" dirty="0" smtClean="0"/>
              <a:t>Today in Room 315…</a:t>
            </a:r>
            <a:endParaRPr lang="en-US" dirty="0"/>
          </a:p>
        </p:txBody>
      </p:sp>
      <p:graphicFrame>
        <p:nvGraphicFramePr>
          <p:cNvPr id="6" name="Content Placeholder 5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97997731"/>
              </p:ext>
            </p:extLst>
          </p:nvPr>
        </p:nvGraphicFramePr>
        <p:xfrm>
          <a:off x="218875" y="996352"/>
          <a:ext cx="8653913" cy="3708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060144"/>
                <a:gridCol w="1684457"/>
                <a:gridCol w="987826"/>
                <a:gridCol w="3380943"/>
                <a:gridCol w="1540543"/>
              </a:tblGrid>
              <a:tr h="370840">
                <a:tc>
                  <a:txBody>
                    <a:bodyPr/>
                    <a:lstStyle/>
                    <a:p>
                      <a:r>
                        <a:rPr lang="en-US" dirty="0" smtClean="0"/>
                        <a:t>Date: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4/6/14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Topic: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Pedigrees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Page # ___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4" name="Rectangle 3"/>
          <p:cNvSpPr/>
          <p:nvPr/>
        </p:nvSpPr>
        <p:spPr>
          <a:xfrm>
            <a:off x="0" y="2152221"/>
            <a:ext cx="9144000" cy="4705779"/>
          </a:xfrm>
          <a:prstGeom prst="rect">
            <a:avLst/>
          </a:prstGeom>
          <a:solidFill>
            <a:schemeClr val="tx2">
              <a:lumMod val="60000"/>
              <a:lumOff val="40000"/>
            </a:schemeClr>
          </a:solidFill>
        </p:spPr>
        <p:style>
          <a:lnRef idx="1">
            <a:schemeClr val="accent2"/>
          </a:lnRef>
          <a:fillRef idx="3">
            <a:schemeClr val="accent2"/>
          </a:fillRef>
          <a:effectRef idx="2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0" y="2178686"/>
            <a:ext cx="9144000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u="sng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ADMIT SLIP</a:t>
            </a:r>
            <a:r>
              <a:rPr lang="en-US" sz="2400" dirty="0" smtClean="0">
                <a:solidFill>
                  <a:schemeClr val="tx1">
                    <a:lumMod val="95000"/>
                    <a:lumOff val="5000"/>
                  </a:schemeClr>
                </a:solidFill>
              </a:rPr>
              <a:t>: List inheritance patterns</a:t>
            </a:r>
          </a:p>
          <a:p>
            <a:r>
              <a:rPr lang="en-US" sz="2400" u="sng" dirty="0" smtClean="0"/>
              <a:t>HW</a:t>
            </a:r>
            <a:r>
              <a:rPr lang="en-US" sz="2400" dirty="0" smtClean="0"/>
              <a:t>: </a:t>
            </a:r>
            <a:r>
              <a:rPr lang="en-US" sz="2400" dirty="0" smtClean="0"/>
              <a:t>Genetics Practice Problems: </a:t>
            </a:r>
            <a:r>
              <a:rPr lang="en-US" sz="2400" smtClean="0"/>
              <a:t>Pedigree Tables</a:t>
            </a:r>
            <a:endParaRPr lang="en-US" sz="2400" dirty="0" smtClean="0"/>
          </a:p>
          <a:p>
            <a:r>
              <a:rPr lang="en-US" sz="2400" u="sng" dirty="0" smtClean="0"/>
              <a:t>CONTENT OBJ</a:t>
            </a:r>
            <a:r>
              <a:rPr lang="en-US" sz="2400" dirty="0" smtClean="0"/>
              <a:t>: SW use pedigrees to determine inheritance patterns</a:t>
            </a:r>
          </a:p>
          <a:p>
            <a:r>
              <a:rPr lang="en-US" sz="2400" u="sng" dirty="0" smtClean="0"/>
              <a:t>LANG. OBJ</a:t>
            </a:r>
            <a:r>
              <a:rPr lang="en-US" sz="2400" dirty="0" smtClean="0"/>
              <a:t>: SW explain their reasoning through writing </a:t>
            </a:r>
            <a:r>
              <a:rPr lang="en-US" sz="2400" u="sng" dirty="0" smtClean="0"/>
              <a:t>ANNOUNCEMENTS</a:t>
            </a:r>
            <a:r>
              <a:rPr lang="en-US" sz="2400" dirty="0" smtClean="0"/>
              <a:t>: Test on Thursday!!</a:t>
            </a:r>
          </a:p>
          <a:p>
            <a:r>
              <a:rPr lang="en-US" sz="2400" u="sng" dirty="0" smtClean="0"/>
              <a:t>AGENDA</a:t>
            </a:r>
            <a:r>
              <a:rPr lang="en-US" sz="2400" dirty="0" smtClean="0"/>
              <a:t>:</a:t>
            </a:r>
          </a:p>
          <a:p>
            <a:r>
              <a:rPr lang="en-US" sz="2400" dirty="0" smtClean="0"/>
              <a:t>Pedigree notes</a:t>
            </a:r>
          </a:p>
          <a:p>
            <a:r>
              <a:rPr lang="en-US" sz="2400" dirty="0" smtClean="0"/>
              <a:t>Pedigree class practice</a:t>
            </a:r>
          </a:p>
          <a:p>
            <a:r>
              <a:rPr lang="en-US" sz="2400" dirty="0" smtClean="0"/>
              <a:t>Pedigree individual practice</a:t>
            </a:r>
          </a:p>
          <a:p>
            <a:r>
              <a:rPr lang="en-US" sz="2400" u="sng" dirty="0" smtClean="0"/>
              <a:t>EXIT SLIP</a:t>
            </a:r>
            <a:r>
              <a:rPr lang="en-US" sz="2400" dirty="0" smtClean="0"/>
              <a:t>: Ask questions!!</a:t>
            </a:r>
            <a:endParaRPr lang="en-US" sz="2400" b="1" u="sng" dirty="0"/>
          </a:p>
          <a:p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33350686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dirty="0" smtClean="0"/>
              <a:t>Inheritance Patterns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2819400"/>
            <a:ext cx="7716838" cy="3913152"/>
          </a:xfrm>
        </p:spPr>
        <p:txBody>
          <a:bodyPr/>
          <a:lstStyle/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Normal dominant/recessive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Incomplete dominant</a:t>
            </a:r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err="1" smtClean="0"/>
              <a:t>Codominant</a:t>
            </a:r>
            <a:endParaRPr lang="en-US" dirty="0" smtClean="0"/>
          </a:p>
          <a:p>
            <a:pPr marL="457200" indent="-457200">
              <a:lnSpc>
                <a:spcPct val="200000"/>
              </a:lnSpc>
              <a:buFont typeface="+mj-lt"/>
              <a:buAutoNum type="arabicPeriod"/>
            </a:pPr>
            <a:r>
              <a:rPr lang="en-US" dirty="0" smtClean="0"/>
              <a:t>X-linked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6367947" y="0"/>
            <a:ext cx="2061679" cy="1834680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Rectangle 4"/>
          <p:cNvSpPr/>
          <p:nvPr/>
        </p:nvSpPr>
        <p:spPr>
          <a:xfrm>
            <a:off x="6367947" y="1834680"/>
            <a:ext cx="2061679" cy="1704822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ectangle 5"/>
          <p:cNvSpPr/>
          <p:nvPr/>
        </p:nvSpPr>
        <p:spPr>
          <a:xfrm>
            <a:off x="6367947" y="3539502"/>
            <a:ext cx="2061679" cy="1608531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6367947" y="5148032"/>
            <a:ext cx="2061679" cy="1709968"/>
          </a:xfrm>
          <a:prstGeom prst="rect">
            <a:avLst/>
          </a:prstGeom>
          <a:solidFill>
            <a:schemeClr val="bg1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535107" y="0"/>
            <a:ext cx="1750335" cy="169355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761451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53781" y="1371600"/>
            <a:ext cx="7716837" cy="1447800"/>
          </a:xfrm>
        </p:spPr>
        <p:txBody>
          <a:bodyPr/>
          <a:lstStyle/>
          <a:p>
            <a:r>
              <a:rPr lang="en-US" dirty="0" smtClean="0"/>
              <a:t>Pedigrees*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712788" y="3005858"/>
            <a:ext cx="7716838" cy="3831316"/>
          </a:xfrm>
        </p:spPr>
        <p:txBody>
          <a:bodyPr>
            <a:normAutofit lnSpcReduction="10000"/>
          </a:bodyPr>
          <a:lstStyle/>
          <a:p>
            <a:r>
              <a:rPr lang="en-US" dirty="0" smtClean="0"/>
              <a:t>“Record of ancestry”</a:t>
            </a:r>
          </a:p>
          <a:p>
            <a:r>
              <a:rPr lang="en-US" dirty="0" smtClean="0"/>
              <a:t>An inheritance chart that allows you to see which members of a family are affected by a specific trait</a:t>
            </a:r>
          </a:p>
          <a:p>
            <a:r>
              <a:rPr lang="en-US" dirty="0" smtClean="0"/>
              <a:t>Helps you to determine their genotypes</a:t>
            </a:r>
          </a:p>
          <a:p>
            <a:r>
              <a:rPr lang="en-US" dirty="0" smtClean="0"/>
              <a:t>Square = male, Circle = female</a:t>
            </a:r>
          </a:p>
          <a:p>
            <a:r>
              <a:rPr lang="en-US" dirty="0" smtClean="0"/>
              <a:t>Assume people marrying into the family are </a:t>
            </a:r>
            <a:br>
              <a:rPr lang="en-US" dirty="0" smtClean="0"/>
            </a:br>
            <a:r>
              <a:rPr lang="en-US" dirty="0" smtClean="0"/>
              <a:t>NOT carriers for the trait (assume homozygous) 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21" r="8101"/>
          <a:stretch/>
        </p:blipFill>
        <p:spPr>
          <a:xfrm>
            <a:off x="5609437" y="0"/>
            <a:ext cx="3534563" cy="342344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619208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3472" y="1371600"/>
            <a:ext cx="7716837" cy="1447800"/>
          </a:xfrm>
        </p:spPr>
        <p:txBody>
          <a:bodyPr/>
          <a:lstStyle/>
          <a:p>
            <a:r>
              <a:rPr lang="en-US" sz="4000" dirty="0" smtClean="0"/>
              <a:t>Pedigree Analysis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Options:</a:t>
            </a:r>
          </a:p>
          <a:p>
            <a:r>
              <a:rPr lang="en-US" dirty="0" smtClean="0"/>
              <a:t>Autosomal recessive</a:t>
            </a:r>
          </a:p>
          <a:p>
            <a:r>
              <a:rPr lang="en-US" dirty="0" smtClean="0"/>
              <a:t>Autosomal dominant</a:t>
            </a:r>
          </a:p>
          <a:p>
            <a:r>
              <a:rPr lang="en-US" dirty="0" smtClean="0"/>
              <a:t>X-linked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l="15421" r="8101"/>
          <a:stretch/>
        </p:blipFill>
        <p:spPr>
          <a:xfrm>
            <a:off x="5221363" y="0"/>
            <a:ext cx="3922637" cy="379932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745091" y="4163313"/>
            <a:ext cx="419825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dirty="0" smtClean="0"/>
              <a:t>Which inheritance pattern is it?</a:t>
            </a:r>
            <a:endParaRPr lang="en-US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4498134" y="4957165"/>
            <a:ext cx="464586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dirty="0" smtClean="0"/>
              <a:t>Which allele is the dominant allele?</a:t>
            </a:r>
            <a:endParaRPr lang="en-US" sz="2000" dirty="0"/>
          </a:p>
        </p:txBody>
      </p:sp>
      <p:sp>
        <p:nvSpPr>
          <p:cNvPr id="7" name="TextBox 6"/>
          <p:cNvSpPr txBox="1"/>
          <p:nvPr/>
        </p:nvSpPr>
        <p:spPr>
          <a:xfrm>
            <a:off x="712788" y="5539323"/>
            <a:ext cx="771683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u="sng" dirty="0" smtClean="0"/>
              <a:t>Pedigree Hints!! **</a:t>
            </a:r>
          </a:p>
          <a:p>
            <a:r>
              <a:rPr lang="en-US" dirty="0" smtClean="0"/>
              <a:t>- Dominant = many people affected by trait</a:t>
            </a:r>
          </a:p>
          <a:p>
            <a:r>
              <a:rPr lang="en-US" dirty="0" smtClean="0"/>
              <a:t>- Recessive = few people affected by trait</a:t>
            </a:r>
          </a:p>
          <a:p>
            <a:r>
              <a:rPr lang="en-US" dirty="0" smtClean="0"/>
              <a:t>- X-linked = mostly males affected by trait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2649346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6" grpId="0"/>
      <p:bldP spid="7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12912" y="3841362"/>
            <a:ext cx="7716837" cy="1447800"/>
          </a:xfrm>
        </p:spPr>
        <p:txBody>
          <a:bodyPr/>
          <a:lstStyle/>
          <a:p>
            <a:r>
              <a:rPr lang="en-US" sz="4000" dirty="0" smtClean="0"/>
              <a:t>Solving…*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12912" y="5058516"/>
            <a:ext cx="7716838" cy="1556918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1. Write list </a:t>
            </a:r>
          </a:p>
          <a:p>
            <a:r>
              <a:rPr lang="en-US" dirty="0" smtClean="0"/>
              <a:t>2. Make observations</a:t>
            </a:r>
          </a:p>
          <a:p>
            <a:r>
              <a:rPr lang="en-US" dirty="0"/>
              <a:t>3</a:t>
            </a:r>
            <a:r>
              <a:rPr lang="en-US" dirty="0" smtClean="0"/>
              <a:t>. Use trial and error</a:t>
            </a:r>
            <a:endParaRPr lang="en-US" dirty="0"/>
          </a:p>
        </p:txBody>
      </p:sp>
      <p:sp>
        <p:nvSpPr>
          <p:cNvPr id="5" name="Rectangle 4"/>
          <p:cNvSpPr/>
          <p:nvPr/>
        </p:nvSpPr>
        <p:spPr>
          <a:xfrm>
            <a:off x="4409935" y="4073964"/>
            <a:ext cx="4734065" cy="2784036"/>
          </a:xfrm>
          <a:prstGeom prst="rect">
            <a:avLst/>
          </a:prstGeom>
          <a:solidFill>
            <a:schemeClr val="bg2">
              <a:lumMod val="60000"/>
              <a:lumOff val="40000"/>
            </a:schemeClr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6" name="Right Arrow 5"/>
          <p:cNvSpPr/>
          <p:nvPr/>
        </p:nvSpPr>
        <p:spPr>
          <a:xfrm>
            <a:off x="3898382" y="5728880"/>
            <a:ext cx="740869" cy="267803"/>
          </a:xfrm>
          <a:prstGeom prst="right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 6"/>
          <p:cNvSpPr/>
          <p:nvPr/>
        </p:nvSpPr>
        <p:spPr>
          <a:xfrm>
            <a:off x="141117" y="934981"/>
            <a:ext cx="3157513" cy="3138983"/>
          </a:xfrm>
          <a:prstGeom prst="rect">
            <a:avLst/>
          </a:prstGeom>
          <a:solidFill>
            <a:srgbClr val="A1D7F2"/>
          </a:solidFill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Bent-Up Arrow 7"/>
          <p:cNvSpPr/>
          <p:nvPr/>
        </p:nvSpPr>
        <p:spPr>
          <a:xfrm flipH="1">
            <a:off x="271794" y="3841362"/>
            <a:ext cx="493913" cy="1447800"/>
          </a:xfrm>
          <a:prstGeom prst="bentUpArrow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765707" y="979083"/>
            <a:ext cx="1774416" cy="3704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u="sng" dirty="0" smtClean="0"/>
              <a:t>Options</a:t>
            </a:r>
            <a:endParaRPr lang="en-US" u="sng" dirty="0"/>
          </a:p>
        </p:txBody>
      </p:sp>
      <p:pic>
        <p:nvPicPr>
          <p:cNvPr id="10" name="Picture 9"/>
          <p:cNvPicPr>
            <a:picLocks noChangeAspect="1"/>
          </p:cNvPicPr>
          <p:nvPr/>
        </p:nvPicPr>
        <p:blipFill rotWithShape="1">
          <a:blip r:embed="rId3"/>
          <a:srcRect t="18076"/>
          <a:stretch/>
        </p:blipFill>
        <p:spPr>
          <a:xfrm>
            <a:off x="3898382" y="29968"/>
            <a:ext cx="4874620" cy="39622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94740360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1371600"/>
            <a:ext cx="7716837" cy="1447800"/>
          </a:xfrm>
        </p:spPr>
        <p:txBody>
          <a:bodyPr/>
          <a:lstStyle/>
          <a:p>
            <a:pPr algn="ctr"/>
            <a:r>
              <a:rPr lang="en-US" dirty="0" smtClean="0"/>
              <a:t>Blue Family of Kentucky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7074" y="3012142"/>
            <a:ext cx="7716838" cy="3388658"/>
          </a:xfrm>
        </p:spPr>
        <p:txBody>
          <a:bodyPr/>
          <a:lstStyle/>
          <a:p>
            <a:r>
              <a:rPr lang="en-US" dirty="0" smtClean="0"/>
              <a:t>Fugate family lived</a:t>
            </a:r>
            <a:br>
              <a:rPr lang="en-US" dirty="0" smtClean="0"/>
            </a:br>
            <a:r>
              <a:rPr lang="en-US" dirty="0" smtClean="0"/>
              <a:t>in the hills of Kentucky</a:t>
            </a:r>
          </a:p>
          <a:p>
            <a:r>
              <a:rPr lang="en-US" dirty="0" smtClean="0"/>
              <a:t>Several family members</a:t>
            </a:r>
            <a:br>
              <a:rPr lang="en-US" dirty="0" smtClean="0"/>
            </a:br>
            <a:r>
              <a:rPr lang="en-US" dirty="0" smtClean="0"/>
              <a:t>carried genetic trait</a:t>
            </a:r>
            <a:br>
              <a:rPr lang="en-US" dirty="0" smtClean="0"/>
            </a:br>
            <a:r>
              <a:rPr lang="en-US" dirty="0" smtClean="0"/>
              <a:t>for the disease</a:t>
            </a:r>
            <a:br>
              <a:rPr lang="en-US" dirty="0" smtClean="0"/>
            </a:br>
            <a:r>
              <a:rPr lang="en-US" dirty="0" smtClean="0"/>
              <a:t>“</a:t>
            </a:r>
            <a:r>
              <a:rPr lang="en-US" dirty="0" err="1" smtClean="0"/>
              <a:t>methemoglobinemia</a:t>
            </a:r>
            <a:r>
              <a:rPr lang="en-US" dirty="0" smtClean="0"/>
              <a:t>”</a:t>
            </a:r>
          </a:p>
          <a:p>
            <a:r>
              <a:rPr lang="en-US" dirty="0" smtClean="0"/>
              <a:t>Results in blue skin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 rotWithShape="1">
          <a:blip r:embed="rId2"/>
          <a:srcRect b="10942"/>
          <a:stretch/>
        </p:blipFill>
        <p:spPr>
          <a:xfrm>
            <a:off x="4304096" y="3251686"/>
            <a:ext cx="4839904" cy="3606314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568693" y="0"/>
            <a:ext cx="4575307" cy="3340100"/>
          </a:xfrm>
          <a:prstGeom prst="rect">
            <a:avLst/>
          </a:prstGeom>
        </p:spPr>
      </p:pic>
      <p:sp>
        <p:nvSpPr>
          <p:cNvPr id="6" name="TextBox 5"/>
          <p:cNvSpPr txBox="1"/>
          <p:nvPr/>
        </p:nvSpPr>
        <p:spPr>
          <a:xfrm>
            <a:off x="0" y="0"/>
            <a:ext cx="4568693" cy="1200328"/>
          </a:xfrm>
          <a:prstGeom prst="rect">
            <a:avLst/>
          </a:prstGeom>
          <a:solidFill>
            <a:srgbClr val="A1D7F2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sz="2400" dirty="0" smtClean="0"/>
              <a:t>Benjamin Stacy, born 1975, is the last known descendant of Fugate family with blue skin.</a:t>
            </a:r>
            <a:endParaRPr lang="en-US" sz="2400" dirty="0"/>
          </a:p>
        </p:txBody>
      </p:sp>
    </p:spTree>
    <p:extLst>
      <p:ext uri="{BB962C8B-B14F-4D97-AF65-F5344CB8AC3E}">
        <p14:creationId xmlns:p14="http://schemas.microsoft.com/office/powerpoint/2010/main" val="1445700847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14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26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6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35156" y="1371600"/>
            <a:ext cx="8643472" cy="1447800"/>
          </a:xfrm>
        </p:spPr>
        <p:txBody>
          <a:bodyPr/>
          <a:lstStyle/>
          <a:p>
            <a:pPr algn="ctr"/>
            <a:r>
              <a:rPr lang="en-US" dirty="0" smtClean="0"/>
              <a:t>Why did they have blue skin??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4092" y="2832545"/>
            <a:ext cx="8124722" cy="3388658"/>
          </a:xfrm>
        </p:spPr>
        <p:txBody>
          <a:bodyPr/>
          <a:lstStyle/>
          <a:p>
            <a:pPr algn="ctr"/>
            <a:r>
              <a:rPr lang="en-US" dirty="0" smtClean="0"/>
              <a:t>Notice anything strange?? Remember a line between two shapes = they had children together</a:t>
            </a:r>
            <a:endParaRPr lang="en-US" dirty="0"/>
          </a:p>
        </p:txBody>
      </p:sp>
      <p:pic>
        <p:nvPicPr>
          <p:cNvPr id="4" name="Picture 3" descr="Screen shot 2015-04-05 at 10.32.5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1800" y="3860800"/>
            <a:ext cx="7442200" cy="299720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0" y="4251154"/>
            <a:ext cx="1781613" cy="230832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What type of inheritance pattern is this?</a:t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>(Remember your hints from before!)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0755086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</a:t>
            </a:r>
            <a:endParaRPr lang="en-US" dirty="0"/>
          </a:p>
        </p:txBody>
      </p:sp>
      <p:pic>
        <p:nvPicPr>
          <p:cNvPr id="6" name="Picture 5" descr="Screen shot 2015-04-05 at 10.46.30 PM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40080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924465" y="6400800"/>
            <a:ext cx="796596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Try to answer these questions on your own using the worksheet!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6512423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theme/theme1.xml><?xml version="1.0" encoding="utf-8"?>
<a:theme xmlns:a="http://schemas.openxmlformats.org/drawingml/2006/main" name="Sky">
  <a:themeElements>
    <a:clrScheme name="Sky">
      <a:dk1>
        <a:sysClr val="windowText" lastClr="000000"/>
      </a:dk1>
      <a:lt1>
        <a:sysClr val="window" lastClr="FFFFFF"/>
      </a:lt1>
      <a:dk2>
        <a:srgbClr val="1782BF"/>
      </a:dk2>
      <a:lt2>
        <a:srgbClr val="62BCE9"/>
      </a:lt2>
      <a:accent1>
        <a:srgbClr val="073779"/>
      </a:accent1>
      <a:accent2>
        <a:srgbClr val="8FD9FB"/>
      </a:accent2>
      <a:accent3>
        <a:srgbClr val="FFCC00"/>
      </a:accent3>
      <a:accent4>
        <a:srgbClr val="EB6615"/>
      </a:accent4>
      <a:accent5>
        <a:srgbClr val="C76402"/>
      </a:accent5>
      <a:accent6>
        <a:srgbClr val="B523B4"/>
      </a:accent6>
      <a:hlink>
        <a:srgbClr val="FFDE26"/>
      </a:hlink>
      <a:folHlink>
        <a:srgbClr val="DEBE00"/>
      </a:folHlink>
    </a:clrScheme>
    <a:fontScheme name="Sky">
      <a:maj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ajorFont>
      <a:minorFont>
        <a:latin typeface="Arial Rounded MT Bold"/>
        <a:ea typeface=""/>
        <a:cs typeface=""/>
        <a:font script="Jpan" typeface="ＭＳ Ｐゴシック"/>
        <a:font script="Hans" typeface="宋体"/>
        <a:font script="Hant" typeface="新細明體"/>
      </a:minorFont>
    </a:fontScheme>
    <a:fmtScheme name="Sky">
      <a:fillStyleLst>
        <a:solidFill>
          <a:schemeClr val="phClr"/>
        </a:solidFill>
        <a:solidFill>
          <a:schemeClr val="phClr">
            <a:alpha val="50000"/>
          </a:schemeClr>
        </a:solidFill>
        <a:gradFill rotWithShape="1">
          <a:gsLst>
            <a:gs pos="0">
              <a:schemeClr val="phClr">
                <a:shade val="30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4400000" scaled="1"/>
        </a:gradFill>
      </a:fillStyleLst>
      <a:lnStyleLst>
        <a:ln w="12700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88900" dist="63500" dir="3000000" algn="br" rotWithShape="0">
              <a:srgbClr val="000000">
                <a:alpha val="35000"/>
              </a:srgbClr>
            </a:outerShdw>
          </a:effectLst>
        </a:effectStyle>
        <a:effectStyle>
          <a:effectLst>
            <a:innerShdw blurRad="50800" dist="25400" dir="6600000">
              <a:srgbClr val="000000">
                <a:alpha val="50000"/>
              </a:srgbClr>
            </a:innerShdw>
            <a:reflection blurRad="12700" stA="26000" endPos="28000" dist="38100" dir="5400000" sy="-100000" rotWithShape="0"/>
          </a:effectLst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100000"/>
                <a:satMod val="140000"/>
                <a:lumMod val="105000"/>
              </a:schemeClr>
            </a:gs>
            <a:gs pos="100000">
              <a:schemeClr val="phClr">
                <a:shade val="20000"/>
                <a:satMod val="250000"/>
                <a:lumMod val="110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lin ang="5400000" scaled="0"/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Sky.thmx</Template>
  <TotalTime>1318</TotalTime>
  <Words>385</Words>
  <Application>Microsoft Macintosh PowerPoint</Application>
  <PresentationFormat>On-screen Show (4:3)</PresentationFormat>
  <Paragraphs>81</Paragraphs>
  <Slides>13</Slides>
  <Notes>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Sky</vt:lpstr>
      <vt:lpstr>PowerPoint Presentation</vt:lpstr>
      <vt:lpstr>Today in Room 315…</vt:lpstr>
      <vt:lpstr>Inheritance Patterns</vt:lpstr>
      <vt:lpstr>Pedigrees*</vt:lpstr>
      <vt:lpstr>Pedigree Analysis</vt:lpstr>
      <vt:lpstr>Solving…*</vt:lpstr>
      <vt:lpstr>Blue Family of Kentucky</vt:lpstr>
      <vt:lpstr>Why did they have blue skin??</vt:lpstr>
      <vt:lpstr>PowerPoint Presentation</vt:lpstr>
      <vt:lpstr>PowerPoint Presentation</vt:lpstr>
      <vt:lpstr>Inheritance Pattern?</vt:lpstr>
      <vt:lpstr>PowerPoint Presentation</vt:lpstr>
      <vt:lpstr>Practice Problems</vt:lpstr>
    </vt:vector>
  </TitlesOfParts>
  <Company>University of Massachusetts (Amherst)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Bethany Gately</dc:creator>
  <cp:lastModifiedBy>Bethany Gately</cp:lastModifiedBy>
  <cp:revision>38</cp:revision>
  <dcterms:created xsi:type="dcterms:W3CDTF">2014-09-13T11:40:38Z</dcterms:created>
  <dcterms:modified xsi:type="dcterms:W3CDTF">2015-04-06T22:24:43Z</dcterms:modified>
</cp:coreProperties>
</file>