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8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2" y="3234304"/>
            <a:ext cx="908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 your journal, write a one paragraph summary of the food lab conducted yesterday, and why you think we did it.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1/7/15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524803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1/7/15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 Lab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Write a summary of food lab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u="sng" dirty="0" smtClean="0"/>
              <a:t>HW</a:t>
            </a:r>
            <a:r>
              <a:rPr lang="en-US" sz="2800" dirty="0" smtClean="0"/>
              <a:t>: </a:t>
            </a:r>
            <a:r>
              <a:rPr lang="en-US" sz="2800" dirty="0" smtClean="0"/>
              <a:t>Lab Packet due TOMORROW</a:t>
            </a:r>
            <a:endParaRPr lang="en-US" sz="2800" dirty="0" smtClean="0"/>
          </a:p>
          <a:p>
            <a:r>
              <a:rPr lang="en-US" sz="2800" u="sng" dirty="0" smtClean="0"/>
              <a:t>CONTENT OBJ</a:t>
            </a:r>
            <a:r>
              <a:rPr lang="en-US" sz="2800" dirty="0" smtClean="0"/>
              <a:t>: SW </a:t>
            </a:r>
            <a:r>
              <a:rPr lang="en-US" sz="2800" dirty="0" smtClean="0"/>
              <a:t>discuss takeaway of food lab</a:t>
            </a:r>
            <a:endParaRPr lang="en-US" sz="2800" dirty="0" smtClean="0"/>
          </a:p>
          <a:p>
            <a:r>
              <a:rPr lang="en-US" sz="2800" u="sng" dirty="0" smtClean="0"/>
              <a:t>LANG. OBJ</a:t>
            </a:r>
            <a:r>
              <a:rPr lang="en-US" sz="2800" dirty="0" smtClean="0"/>
              <a:t>: SW </a:t>
            </a:r>
            <a:r>
              <a:rPr lang="en-US" sz="2800" dirty="0" smtClean="0"/>
              <a:t>answer lab questions in writing</a:t>
            </a:r>
            <a:endParaRPr lang="en-US" sz="2800" dirty="0" smtClean="0"/>
          </a:p>
          <a:p>
            <a:r>
              <a:rPr lang="en-US" sz="2800" u="sng" dirty="0" smtClean="0"/>
              <a:t>ANNOUNCEMENTS</a:t>
            </a:r>
            <a:r>
              <a:rPr lang="en-US" sz="2800" dirty="0" smtClean="0"/>
              <a:t>: Unit Test on Fri!!</a:t>
            </a:r>
          </a:p>
          <a:p>
            <a:r>
              <a:rPr lang="en-US" sz="2800" u="sng" dirty="0" smtClean="0"/>
              <a:t>AGENDA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Lab summary</a:t>
            </a:r>
          </a:p>
          <a:p>
            <a:r>
              <a:rPr lang="en-US" sz="2800" dirty="0" smtClean="0"/>
              <a:t>Review questions</a:t>
            </a:r>
          </a:p>
          <a:p>
            <a:r>
              <a:rPr lang="en-US" sz="2800" dirty="0" smtClean="0"/>
              <a:t>Fill out lab packet</a:t>
            </a:r>
            <a:endParaRPr lang="en-US" sz="2800" dirty="0" smtClean="0"/>
          </a:p>
          <a:p>
            <a:r>
              <a:rPr lang="en-US" sz="2800" u="sng" dirty="0" smtClean="0"/>
              <a:t>EXIT SLIP</a:t>
            </a:r>
            <a:r>
              <a:rPr lang="en-US" sz="2800" dirty="0" smtClean="0"/>
              <a:t>: </a:t>
            </a:r>
            <a:r>
              <a:rPr lang="en-US" sz="2800" dirty="0" smtClean="0"/>
              <a:t>Complete at least 3 questions from packet</a:t>
            </a:r>
            <a:endParaRPr lang="en-US" sz="28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11211"/>
              </p:ext>
            </p:extLst>
          </p:nvPr>
        </p:nvGraphicFramePr>
        <p:xfrm>
          <a:off x="324713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1/7/15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 Lab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Nutrients Tested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were the 5 tests we conducted testing for?</a:t>
            </a:r>
          </a:p>
          <a:p>
            <a:pPr algn="ctr"/>
            <a:r>
              <a:rPr lang="en-US" dirty="0" smtClean="0"/>
              <a:t>Which ones did you enjoy the most?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surprised you the most?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+ and -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they?? </a:t>
            </a:r>
            <a:br>
              <a:rPr lang="en-US" dirty="0" smtClean="0"/>
            </a:br>
            <a:r>
              <a:rPr lang="en-US" dirty="0" smtClean="0"/>
              <a:t>(Let’s answer the question on the first page of the packet…)</a:t>
            </a:r>
          </a:p>
          <a:p>
            <a:r>
              <a:rPr lang="en-US" dirty="0" smtClean="0"/>
              <a:t>Positive control = shows what the solution should look like in the PRESENCE of a substance</a:t>
            </a:r>
          </a:p>
          <a:p>
            <a:r>
              <a:rPr lang="en-US" dirty="0" smtClean="0"/>
              <a:t>Negative control = shows what the solution should look like in the ABSENCE of a substance</a:t>
            </a:r>
          </a:p>
        </p:txBody>
      </p:sp>
    </p:spTree>
    <p:extLst>
      <p:ext uri="{BB962C8B-B14F-4D97-AF65-F5344CB8AC3E}">
        <p14:creationId xmlns:p14="http://schemas.microsoft.com/office/powerpoint/2010/main" val="207191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Predictions?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they accurate? </a:t>
            </a:r>
          </a:p>
          <a:p>
            <a:r>
              <a:rPr lang="en-US" dirty="0" smtClean="0"/>
              <a:t>How did you make your predictions?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2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the color of the food affect the test??</a:t>
            </a:r>
          </a:p>
          <a:p>
            <a:r>
              <a:rPr lang="en-US" dirty="0" smtClean="0"/>
              <a:t>Think: Oreo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61" y="4221528"/>
            <a:ext cx="3942901" cy="26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18777"/>
            <a:ext cx="7716837" cy="1447800"/>
          </a:xfrm>
        </p:spPr>
        <p:txBody>
          <a:bodyPr/>
          <a:lstStyle/>
          <a:p>
            <a:pPr algn="ctr"/>
            <a:r>
              <a:rPr lang="en-US" dirty="0" smtClean="0"/>
              <a:t>What’s a “food pyramid?”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595"/>
          <a:stretch/>
        </p:blipFill>
        <p:spPr bwMode="auto">
          <a:xfrm>
            <a:off x="1588077" y="2466577"/>
            <a:ext cx="5820614" cy="4317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6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takeaway from this lab?</a:t>
            </a:r>
          </a:p>
          <a:p>
            <a:r>
              <a:rPr lang="en-US" dirty="0" smtClean="0"/>
              <a:t>Why did we do it??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8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Packet- due THURS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questions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0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1382</TotalTime>
  <Words>222</Words>
  <Application>Microsoft Macintosh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PowerPoint Presentation</vt:lpstr>
      <vt:lpstr>Today in Room 315…</vt:lpstr>
      <vt:lpstr>Nutrients Tested</vt:lpstr>
      <vt:lpstr>+ and - Controls</vt:lpstr>
      <vt:lpstr>Predictions?</vt:lpstr>
      <vt:lpstr>Natural Color</vt:lpstr>
      <vt:lpstr>What’s a “food pyramid?”</vt:lpstr>
      <vt:lpstr>Takeaway</vt:lpstr>
      <vt:lpstr>Lab Packet- due THURS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25</cp:revision>
  <dcterms:created xsi:type="dcterms:W3CDTF">2014-09-13T11:40:38Z</dcterms:created>
  <dcterms:modified xsi:type="dcterms:W3CDTF">2015-01-07T18:52:33Z</dcterms:modified>
</cp:coreProperties>
</file>