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7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3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601410" y="155047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21064221">
            <a:off x="3483709" y="4555823"/>
            <a:ext cx="513707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1g carb = 4 Calories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1g fat = 9 Calories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1g protein = 4 calories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1/22/15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484261"/>
              </p:ext>
            </p:extLst>
          </p:nvPr>
        </p:nvGraphicFramePr>
        <p:xfrm>
          <a:off x="324713" y="614757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dirty="0" smtClean="0"/>
                        <a:t>/22/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Ch. 7 Review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1014290">
            <a:off x="1040744" y="3454381"/>
            <a:ext cx="793788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Ms. Gately consumes 5g of food containing carbs &amp; protein, and Mr. Louis consumes 4g of pure fat, who has consumed more calories?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892800">
            <a:off x="824699" y="3133894"/>
            <a:ext cx="325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In your journal, </a:t>
            </a:r>
            <a:br>
              <a:rPr lang="en-US" sz="2000" dirty="0" smtClean="0">
                <a:solidFill>
                  <a:srgbClr val="FFFFFF"/>
                </a:solidFill>
              </a:rPr>
            </a:br>
            <a:r>
              <a:rPr lang="en-US" sz="2000" dirty="0" smtClean="0">
                <a:solidFill>
                  <a:srgbClr val="FFFFFF"/>
                </a:solidFill>
              </a:rPr>
              <a:t>show your work…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409" y="232340"/>
            <a:ext cx="496382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out your Anorexia handout to be collected &amp; your digestion packed to be checked!!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math problem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Finish Marathon, STUDY for test!!</a:t>
            </a:r>
            <a:endParaRPr lang="en-US" sz="2400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</a:t>
            </a:r>
            <a:r>
              <a:rPr lang="en-US" sz="2400" dirty="0" smtClean="0"/>
              <a:t>study chapter 7 content</a:t>
            </a:r>
            <a:endParaRPr lang="en-US" sz="2400" dirty="0" smtClean="0"/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write </a:t>
            </a:r>
            <a:r>
              <a:rPr lang="en-US" sz="2400" dirty="0" smtClean="0"/>
              <a:t>out study guides</a:t>
            </a:r>
            <a:br>
              <a:rPr lang="en-US" sz="2400" dirty="0" smtClean="0"/>
            </a:br>
            <a:r>
              <a:rPr lang="en-US" sz="2400" u="sng" dirty="0" smtClean="0"/>
              <a:t>ANNOUNCEMENTS</a:t>
            </a:r>
            <a:r>
              <a:rPr lang="en-US" sz="2400" dirty="0" smtClean="0"/>
              <a:t>: </a:t>
            </a:r>
            <a:r>
              <a:rPr lang="en-US" sz="2400" dirty="0" smtClean="0"/>
              <a:t>Marathon due &amp; Chapter 7 test tom.!</a:t>
            </a:r>
            <a:endParaRPr lang="en-US" sz="2400" dirty="0" smtClean="0"/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Discuss admit slip (math)</a:t>
            </a:r>
            <a:endParaRPr lang="en-US" sz="2400" dirty="0" smtClean="0"/>
          </a:p>
          <a:p>
            <a:r>
              <a:rPr lang="en-US" sz="2400" dirty="0" smtClean="0"/>
              <a:t>Study guide how-to</a:t>
            </a:r>
            <a:endParaRPr lang="en-US" sz="2400" dirty="0" smtClean="0"/>
          </a:p>
          <a:p>
            <a:r>
              <a:rPr lang="en-US" sz="2400" dirty="0" smtClean="0"/>
              <a:t>Students make study guides</a:t>
            </a:r>
          </a:p>
          <a:p>
            <a:r>
              <a:rPr lang="en-US" sz="2400" dirty="0" smtClean="0"/>
              <a:t>Work on marathon assignment if time</a:t>
            </a:r>
            <a:endParaRPr lang="en-US" sz="2400" dirty="0" smtClean="0"/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</a:t>
            </a:r>
            <a:r>
              <a:rPr lang="en-US" sz="2400" dirty="0" smtClean="0"/>
              <a:t>Any questions for tomorrow??</a:t>
            </a:r>
            <a:endParaRPr lang="en-US" sz="2400" b="1" u="sng" dirty="0"/>
          </a:p>
          <a:p>
            <a:endParaRPr lang="en-US" sz="2400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522679"/>
              </p:ext>
            </p:extLst>
          </p:nvPr>
        </p:nvGraphicFramePr>
        <p:xfrm>
          <a:off x="324713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dirty="0" smtClean="0"/>
                        <a:t>/22/</a:t>
                      </a:r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Ch. 7 Review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Admit Slip Review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2788" y="2819400"/>
            <a:ext cx="7983604" cy="386659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0372" y="1314832"/>
            <a:ext cx="539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You need to know this for the test!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483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Create-your-own Review Packet</a:t>
            </a:r>
          </a:p>
          <a:p>
            <a:r>
              <a:rPr lang="en-US" dirty="0" smtClean="0"/>
              <a:t>14 components to know for tomorrow</a:t>
            </a:r>
          </a:p>
          <a:p>
            <a:r>
              <a:rPr lang="en-US" dirty="0" smtClean="0"/>
              <a:t>Write out all information in your journal</a:t>
            </a:r>
            <a:br>
              <a:rPr lang="en-US" dirty="0" smtClean="0"/>
            </a:br>
            <a:r>
              <a:rPr lang="en-US" dirty="0" smtClean="0"/>
              <a:t>(use your worksheets/notes!)</a:t>
            </a:r>
          </a:p>
          <a:p>
            <a:r>
              <a:rPr lang="en-US" dirty="0" smtClean="0"/>
              <a:t>Writing out information is a GREAT way to study </a:t>
            </a:r>
            <a:r>
              <a:rPr lang="en-US" dirty="0" smtClean="0">
                <a:sym typeface="Wingdings"/>
              </a:rPr>
              <a:t> leads to increased retention (memory)</a:t>
            </a:r>
            <a:endParaRPr lang="en-US" dirty="0" smtClean="0"/>
          </a:p>
          <a:p>
            <a:r>
              <a:rPr lang="en-US" dirty="0" smtClean="0"/>
              <a:t>Complete review packet = +3 points 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3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Guide: How-to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76" y="3012142"/>
            <a:ext cx="7716838" cy="338865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Write heading (underline or highlight)</a:t>
            </a:r>
          </a:p>
          <a:p>
            <a:pPr lvl="1"/>
            <a:r>
              <a:rPr lang="en-US" sz="2400" dirty="0" smtClean="0"/>
              <a:t>Make bullets with relevant information</a:t>
            </a:r>
          </a:p>
          <a:p>
            <a:pPr lvl="1"/>
            <a:r>
              <a:rPr lang="en-US" sz="2400" dirty="0" smtClean="0"/>
              <a:t>Write notes</a:t>
            </a:r>
          </a:p>
          <a:p>
            <a:pPr lvl="1"/>
            <a:r>
              <a:rPr lang="en-US" sz="2400" dirty="0" smtClean="0"/>
              <a:t>Draw graphs or images as needed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04" y="4240704"/>
            <a:ext cx="2617296" cy="2617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01" y="0"/>
            <a:ext cx="2440899" cy="30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93" y="1371600"/>
            <a:ext cx="8703007" cy="1447800"/>
          </a:xfrm>
        </p:spPr>
        <p:txBody>
          <a:bodyPr/>
          <a:lstStyle/>
          <a:p>
            <a:r>
              <a:rPr lang="en-US" dirty="0" smtClean="0"/>
              <a:t>Study Guide: How-to Example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488" y="3048000"/>
            <a:ext cx="2650512" cy="35497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819400"/>
            <a:ext cx="6650182" cy="40386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77" y="2819399"/>
            <a:ext cx="8467074" cy="3866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study guide with all 14 components</a:t>
            </a:r>
          </a:p>
          <a:p>
            <a:r>
              <a:rPr lang="en-US" dirty="0" smtClean="0"/>
              <a:t>If (and only if!) you completely finish, you can work on your marathon assignment</a:t>
            </a:r>
          </a:p>
          <a:p>
            <a:r>
              <a:rPr lang="en-US" dirty="0" smtClean="0"/>
              <a:t>REMEMBER…</a:t>
            </a:r>
          </a:p>
          <a:p>
            <a:r>
              <a:rPr lang="en-US" dirty="0" smtClean="0"/>
              <a:t>Marathon packet &amp; essay due tomorrow AT THE START (it is a long test and you do not want to waste time printing- come during homeroom if necessary!)</a:t>
            </a:r>
          </a:p>
          <a:p>
            <a:r>
              <a:rPr lang="en-US" dirty="0" smtClean="0"/>
              <a:t>Chapter 7 Test tomorrow (DO NOT COME LATE!)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1179" y="1023187"/>
            <a:ext cx="6491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WARNING: The test has many fill-in/open response questions. You MUST study if you hope to pass.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589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1206</TotalTime>
  <Words>307</Words>
  <Application>Microsoft Macintosh PowerPoint</Application>
  <PresentationFormat>On-screen Show (4:3)</PresentationFormat>
  <Paragraphs>52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Sky</vt:lpstr>
      <vt:lpstr>PowerPoint Presentation</vt:lpstr>
      <vt:lpstr>Today in Room 315…</vt:lpstr>
      <vt:lpstr>Admit Slip Review</vt:lpstr>
      <vt:lpstr>Today</vt:lpstr>
      <vt:lpstr>Study Guide: How-to</vt:lpstr>
      <vt:lpstr>Study Guide: How-to Example</vt:lpstr>
      <vt:lpstr>Today’s Goals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25</cp:revision>
  <dcterms:created xsi:type="dcterms:W3CDTF">2014-09-13T11:40:38Z</dcterms:created>
  <dcterms:modified xsi:type="dcterms:W3CDTF">2015-01-20T23:08:15Z</dcterms:modified>
</cp:coreProperties>
</file>