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53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3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oxygen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601410" y="1550472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161924" y="3199020"/>
            <a:ext cx="9082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Answer in journal…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When you exercise, what increases?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(Name as many things as you can)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/4/15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776714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2/4/15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Respiration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10681" y="740929"/>
            <a:ext cx="366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I’m collecting your analysis of the </a:t>
            </a:r>
            <a:r>
              <a:rPr lang="en-US" sz="2000" dirty="0" err="1" smtClean="0"/>
              <a:t>endo</a:t>
            </a:r>
            <a:r>
              <a:rPr lang="en-US" sz="2000" dirty="0" smtClean="0"/>
              <a:t>/</a:t>
            </a:r>
            <a:r>
              <a:rPr lang="en-US" sz="2000" dirty="0" err="1" smtClean="0"/>
              <a:t>exo</a:t>
            </a:r>
            <a:r>
              <a:rPr lang="en-US" sz="2000" dirty="0" smtClean="0"/>
              <a:t> lab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When you exercise, what increases?</a:t>
            </a: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Analysis Questions due tomorrow</a:t>
            </a:r>
          </a:p>
          <a:p>
            <a:r>
              <a:rPr lang="en-US" sz="2400" u="sng" dirty="0" smtClean="0"/>
              <a:t>CONTENT OBJ</a:t>
            </a:r>
            <a:r>
              <a:rPr lang="en-US" sz="2400" dirty="0" smtClean="0"/>
              <a:t>: SW investigate the effects of exercise on the rate of cellular respiration</a:t>
            </a:r>
          </a:p>
          <a:p>
            <a:r>
              <a:rPr lang="en-US" sz="2400" u="sng" dirty="0" smtClean="0"/>
              <a:t>LANG. OBJ</a:t>
            </a:r>
            <a:r>
              <a:rPr lang="en-US" sz="2400" dirty="0" smtClean="0"/>
              <a:t>: SW record data in their lab packets</a:t>
            </a:r>
          </a:p>
          <a:p>
            <a:r>
              <a:rPr lang="en-US" sz="2400" u="sng" dirty="0" smtClean="0"/>
              <a:t>ANNOUNCEMENTS</a:t>
            </a:r>
            <a:r>
              <a:rPr lang="en-US" sz="2400" dirty="0" smtClean="0"/>
              <a:t>: Missed a lot of school- you NEED to be here. </a:t>
            </a:r>
            <a:r>
              <a:rPr lang="en-US" sz="2400" dirty="0" smtClean="0"/>
              <a:t>DO YOUR JOB!</a:t>
            </a:r>
            <a:endParaRPr lang="en-US" sz="2400" dirty="0" smtClean="0"/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Review Procedure</a:t>
            </a:r>
          </a:p>
          <a:p>
            <a:r>
              <a:rPr lang="en-US" sz="2400" dirty="0" smtClean="0"/>
              <a:t>Complete lab</a:t>
            </a:r>
          </a:p>
          <a:p>
            <a:r>
              <a:rPr lang="en-US" sz="2400" u="sng" dirty="0" smtClean="0"/>
              <a:t>EXIT SLIP</a:t>
            </a:r>
            <a:r>
              <a:rPr lang="en-US" sz="2400" dirty="0" smtClean="0"/>
              <a:t>: Discuss cell resp. equation</a:t>
            </a:r>
            <a:endParaRPr lang="en-US" sz="2400" b="1" u="sng" dirty="0"/>
          </a:p>
          <a:p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675378"/>
              </p:ext>
            </p:extLst>
          </p:nvPr>
        </p:nvGraphicFramePr>
        <p:xfrm>
          <a:off x="324713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2/4/15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Respiration 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Today’s Lab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indicator Bromothymol Blue</a:t>
            </a:r>
          </a:p>
          <a:p>
            <a:r>
              <a:rPr lang="en-US" dirty="0" smtClean="0"/>
              <a:t>What’s an indicator again?</a:t>
            </a:r>
          </a:p>
          <a:p>
            <a:pPr marL="625475" lvl="2" indent="-342900">
              <a:spcAft>
                <a:spcPts val="2000"/>
              </a:spcAft>
            </a:pPr>
            <a:r>
              <a:rPr lang="en-US" dirty="0"/>
              <a:t>Indicator: Gives a visible sign, usually a color change, in the presence </a:t>
            </a:r>
            <a:r>
              <a:rPr lang="en-US" dirty="0" smtClean="0"/>
              <a:t>or </a:t>
            </a:r>
            <a:r>
              <a:rPr lang="en-US" dirty="0"/>
              <a:t>absence of a </a:t>
            </a:r>
            <a:r>
              <a:rPr lang="en-US" dirty="0" smtClean="0"/>
              <a:t>substance</a:t>
            </a:r>
          </a:p>
          <a:p>
            <a:r>
              <a:rPr lang="en-US" dirty="0" smtClean="0"/>
              <a:t>Bromothymol Blue (BTB) changes from blue to yellow in the presence of carbon dioxide (CO</a:t>
            </a:r>
            <a:r>
              <a:rPr lang="en-US" sz="1600" dirty="0" smtClean="0"/>
              <a:t>2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48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Read first page together</a:t>
            </a:r>
          </a:p>
          <a:p>
            <a:pPr lvl="1"/>
            <a:r>
              <a:rPr lang="en-US" dirty="0" smtClean="0"/>
              <a:t>Intro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Procedure</a:t>
            </a:r>
          </a:p>
          <a:p>
            <a:r>
              <a:rPr lang="en-US" dirty="0" smtClean="0"/>
              <a:t>Volunteers to read</a:t>
            </a:r>
          </a:p>
          <a:p>
            <a:r>
              <a:rPr lang="en-US" dirty="0" smtClean="0"/>
              <a:t>Lab Demo</a:t>
            </a:r>
          </a:p>
          <a:p>
            <a:r>
              <a:rPr lang="en-US" dirty="0" smtClean="0"/>
              <a:t>Pick a partner and begin! (Write hypothesis!)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Inputs/Outputs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In order to do any physical activity (or live, for that matter), what do humans need?</a:t>
            </a:r>
          </a:p>
          <a:p>
            <a:r>
              <a:rPr lang="en-US" dirty="0" smtClean="0"/>
              <a:t>One of the six characteristics of life is the ability to “exchange gas”</a:t>
            </a:r>
          </a:p>
          <a:p>
            <a:r>
              <a:rPr lang="en-US" dirty="0" smtClean="0"/>
              <a:t>But “exchange” is to trade one for another. So while we breathe in oxygen, we breathe out…</a:t>
            </a:r>
          </a:p>
          <a:p>
            <a:r>
              <a:rPr lang="en-US" dirty="0" smtClean="0"/>
              <a:t>Carbon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0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Cellular Respiration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cells perform the process of cellular respiration to obtain energy</a:t>
            </a:r>
          </a:p>
          <a:p>
            <a:r>
              <a:rPr lang="en-US" dirty="0" smtClean="0"/>
              <a:t>In addition to oxygen, we also need ______ to live</a:t>
            </a:r>
          </a:p>
          <a:p>
            <a:r>
              <a:rPr lang="en-US" dirty="0" smtClean="0"/>
              <a:t>Food!</a:t>
            </a:r>
          </a:p>
          <a:p>
            <a:r>
              <a:rPr lang="en-US" dirty="0" smtClean="0"/>
              <a:t>The body converts carbs then lipids then proteins to glucose to begin cellular 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4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 Resp.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329683"/>
            <a:ext cx="7716838" cy="338865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sz="2600" dirty="0" smtClean="0"/>
              <a:t>Cellular respiration is the process of using glucose and oxygen to make energy. </a:t>
            </a:r>
          </a:p>
          <a:p>
            <a:pPr algn="ctr"/>
            <a:r>
              <a:rPr lang="en-US" sz="2600" dirty="0" smtClean="0"/>
              <a:t>Water and carbon dioxide are produced in the process. </a:t>
            </a:r>
          </a:p>
          <a:p>
            <a:pPr algn="ctr"/>
            <a:r>
              <a:rPr lang="en-US" sz="2600" dirty="0" smtClean="0"/>
              <a:t>The BTB lab shows that this is the case!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6" y="2819400"/>
            <a:ext cx="7620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Rate of Cellular Respiration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Using the equation as a guide, how can we measure the rate of cellular respiration? What will tell us if the rate is increasing or decreasing?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6" y="4826000"/>
            <a:ext cx="7620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5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for homework, due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3728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1216</TotalTime>
  <Words>402</Words>
  <Application>Microsoft Macintosh PowerPoint</Application>
  <PresentationFormat>On-screen Show (4:3)</PresentationFormat>
  <Paragraphs>62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PowerPoint Presentation</vt:lpstr>
      <vt:lpstr>Today in Room 315…</vt:lpstr>
      <vt:lpstr>Today’s Lab</vt:lpstr>
      <vt:lpstr>Today’s Lab</vt:lpstr>
      <vt:lpstr>Inputs/Outputs</vt:lpstr>
      <vt:lpstr>Cellular Respiration</vt:lpstr>
      <vt:lpstr>Cell Resp. Equation</vt:lpstr>
      <vt:lpstr>Rate of Cellular Respiration</vt:lpstr>
      <vt:lpstr>Analysis Questions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29</cp:revision>
  <dcterms:created xsi:type="dcterms:W3CDTF">2014-09-13T11:40:38Z</dcterms:created>
  <dcterms:modified xsi:type="dcterms:W3CDTF">2015-02-04T12:36:40Z</dcterms:modified>
</cp:coreProperties>
</file>